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7" r:id="rId4"/>
  </p:sldMasterIdLst>
  <p:notesMasterIdLst>
    <p:notesMasterId r:id="rId18"/>
  </p:notesMasterIdLst>
  <p:handoutMasterIdLst>
    <p:handoutMasterId r:id="rId19"/>
  </p:handoutMasterIdLst>
  <p:sldIdLst>
    <p:sldId id="1696" r:id="rId5"/>
    <p:sldId id="1697" r:id="rId6"/>
    <p:sldId id="1694" r:id="rId7"/>
    <p:sldId id="1453" r:id="rId8"/>
    <p:sldId id="506" r:id="rId9"/>
    <p:sldId id="1691" r:id="rId10"/>
    <p:sldId id="1695" r:id="rId11"/>
    <p:sldId id="538" r:id="rId12"/>
    <p:sldId id="883" r:id="rId13"/>
    <p:sldId id="533" r:id="rId14"/>
    <p:sldId id="1623" r:id="rId15"/>
    <p:sldId id="265" r:id="rId16"/>
    <p:sldId id="1690" r:id="rId17"/>
  </p:sldIdLst>
  <p:sldSz cx="18288000" cy="10287000"/>
  <p:notesSz cx="6797675" cy="9926638"/>
  <p:defaultTextStyle>
    <a:defPPr>
      <a:defRPr lang="uk-UA"/>
    </a:defPPr>
    <a:lvl1pPr algn="l" defTabSz="1370013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684213" indent="-227013" algn="l" defTabSz="1370013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1370013" indent="-455613" algn="l" defTabSz="1370013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2055813" indent="-684213" algn="l" defTabSz="1370013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2741613" indent="-912813" algn="l" defTabSz="1370013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pita Arrese Alcala" initials="" lastIdx="16" clrIdx="0"/>
  <p:cmAuthor id="2" name="oe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79B"/>
    <a:srgbClr val="FF8729"/>
    <a:srgbClr val="23AAD5"/>
    <a:srgbClr val="FF862E"/>
    <a:srgbClr val="CC6600"/>
    <a:srgbClr val="FF9933"/>
    <a:srgbClr val="000000"/>
    <a:srgbClr val="FF9966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6" autoAdjust="0"/>
    <p:restoredTop sz="96054" autoAdjust="0"/>
  </p:normalViewPr>
  <p:slideViewPr>
    <p:cSldViewPr snapToGrid="0" showGuides="1">
      <p:cViewPr varScale="1">
        <p:scale>
          <a:sx n="41" d="100"/>
          <a:sy n="41" d="100"/>
        </p:scale>
        <p:origin x="456" y="42"/>
      </p:cViewPr>
      <p:guideLst>
        <p:guide orient="horz" pos="3240"/>
        <p:guide pos="57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-22038"/>
    </p:cViewPr>
  </p:sorterViewPr>
  <p:notesViewPr>
    <p:cSldViewPr snapToGrid="0" showGuides="1">
      <p:cViewPr varScale="1">
        <p:scale>
          <a:sx n="46" d="100"/>
          <a:sy n="46" d="100"/>
        </p:scale>
        <p:origin x="2988" y="42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282739687511501E-2"/>
          <c:y val="0.16483392561652699"/>
          <c:w val="0.96271726031248905"/>
          <c:h val="0.70218691092932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25333">
              <a:noFill/>
            </a:ln>
          </c:spPr>
          <c:invertIfNegative val="0"/>
          <c:dLbls>
            <c:spPr>
              <a:noFill/>
              <a:ln w="2533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_tradnl" sz="1995" b="1" i="0" u="none" strike="noStrike" kern="1200" baseline="0" noProof="0">
                    <a:solidFill>
                      <a:srgbClr val="00566C"/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Sheet1!$C$2:$E$2</c:f>
              <c:strCache>
                <c:ptCount val="3"/>
                <c:pt idx="0">
                  <c:v>category one</c:v>
                </c:pt>
                <c:pt idx="1">
                  <c:v>category two</c:v>
                </c:pt>
                <c:pt idx="2">
                  <c:v>category three</c:v>
                </c:pt>
              </c:strCache>
            </c:strRef>
          </c:cat>
          <c:val>
            <c:numRef>
              <c:f>Sheet1!$C$3:$E$3</c:f>
              <c:numCache>
                <c:formatCode>General</c:formatCode>
                <c:ptCount val="3"/>
                <c:pt idx="0">
                  <c:v>4.3</c:v>
                </c:pt>
                <c:pt idx="1">
                  <c:v>2.4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0-4BB7-937C-C98D95E1F297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Category 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5333">
              <a:noFill/>
            </a:ln>
          </c:spPr>
          <c:invertIfNegative val="0"/>
          <c:dLbls>
            <c:spPr>
              <a:noFill/>
              <a:ln w="2533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_tradnl" sz="1995" b="1" i="0" u="none" strike="noStrike" kern="1200" baseline="0" noProof="0">
                    <a:solidFill>
                      <a:srgbClr val="00566C"/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Sheet1!$C$2:$E$2</c:f>
              <c:strCache>
                <c:ptCount val="3"/>
                <c:pt idx="0">
                  <c:v>category one</c:v>
                </c:pt>
                <c:pt idx="1">
                  <c:v>category two</c:v>
                </c:pt>
                <c:pt idx="2">
                  <c:v>category three</c:v>
                </c:pt>
              </c:strCache>
            </c:strRef>
          </c:cat>
          <c:val>
            <c:numRef>
              <c:f>Sheet1!$C$4:$E$4</c:f>
              <c:numCache>
                <c:formatCode>General</c:formatCode>
                <c:ptCount val="3"/>
                <c:pt idx="0">
                  <c:v>2.5</c:v>
                </c:pt>
                <c:pt idx="1">
                  <c:v>4.4000000000000004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D0-4BB7-937C-C98D95E1F297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Category 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33">
              <a:noFill/>
            </a:ln>
          </c:spPr>
          <c:invertIfNegative val="0"/>
          <c:dLbls>
            <c:spPr>
              <a:noFill/>
              <a:ln w="2533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_tradnl" sz="1995" b="1" i="0" u="none" strike="noStrike" kern="1200" baseline="0" noProof="0">
                    <a:solidFill>
                      <a:srgbClr val="00566C"/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Sheet1!$C$2:$E$2</c:f>
              <c:strCache>
                <c:ptCount val="3"/>
                <c:pt idx="0">
                  <c:v>category one</c:v>
                </c:pt>
                <c:pt idx="1">
                  <c:v>category two</c:v>
                </c:pt>
                <c:pt idx="2">
                  <c:v>category three</c:v>
                </c:pt>
              </c:strCache>
            </c:strRef>
          </c:cat>
          <c:val>
            <c:numRef>
              <c:f>Sheet1!$C$5:$E$5</c:f>
              <c:numCache>
                <c:formatCode>General</c:formatCode>
                <c:ptCount val="3"/>
                <c:pt idx="0">
                  <c:v>3.5</c:v>
                </c:pt>
                <c:pt idx="1">
                  <c:v>1.8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D0-4BB7-937C-C98D95E1F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592571359"/>
        <c:axId val="1"/>
      </c:barChart>
      <c:catAx>
        <c:axId val="15925713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0" cap="flat" cmpd="sng" algn="ctr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3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2394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92571359"/>
        <c:crosses val="autoZero"/>
        <c:crossBetween val="between"/>
      </c:valAx>
      <c:spPr>
        <a:noFill/>
        <a:ln w="25333">
          <a:noFill/>
        </a:ln>
      </c:spPr>
    </c:plotArea>
    <c:legend>
      <c:legendPos val="t"/>
      <c:layout>
        <c:manualLayout>
          <c:xMode val="edge"/>
          <c:yMode val="edge"/>
          <c:x val="2.9288355701689247E-2"/>
          <c:y val="5.6690946249536169E-2"/>
          <c:w val="0.93980888624546299"/>
          <c:h val="8.144843185245082E-2"/>
        </c:manualLayout>
      </c:layout>
      <c:overlay val="0"/>
      <c:spPr>
        <a:noFill/>
        <a:ln w="25333">
          <a:noFill/>
        </a:ln>
      </c:spPr>
      <c:txPr>
        <a:bodyPr rot="0" spcFirstLastPara="1" vertOverflow="ellipsis" vert="horz" wrap="square" anchor="ctr" anchorCtr="1"/>
        <a:lstStyle/>
        <a:p>
          <a:pPr>
            <a:defRPr lang="es-ES_tradnl" sz="2793" b="1" i="0" u="none" strike="noStrike" kern="1200" baseline="0" noProof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303434F-1523-ABE0-460F-626B0E3367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37140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B6E22D-6319-0BE1-4215-4EF86A4D13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37140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0A1612-522B-4EF2-90EB-7A26E50B1292}" type="datetimeFigureOut">
              <a:rPr lang="es-ES"/>
              <a:pPr>
                <a:defRPr/>
              </a:pPr>
              <a:t>15/09/2024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1E6CB8-8B64-5ECA-CDDF-737C7F9E85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37140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BA140B-DB4D-5EF8-72DC-24B9670BFB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37140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A9110E-E4C0-4865-AFF2-F28CAD1DBC8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D49DE9-52CC-DEEC-4BBE-D203F42EC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37140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ED87E0-4C6A-6A11-1877-CB3E5A8FE4C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37140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9A2D17-CDE1-4D39-A8A8-E29320CAF928}" type="datetimeFigureOut">
              <a:rPr lang="uk-UA"/>
              <a:pPr>
                <a:defRPr/>
              </a:pPr>
              <a:t>15.09.2024</a:t>
            </a:fld>
            <a:endParaRPr lang="uk-UA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B0E945D-6DB2-1EB9-7333-DD632AB48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EF9E2E5-4509-7E0A-3507-BFBE24063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uk-U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16245-6EDF-E903-6901-0EE4BFB812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37140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91235-007E-8923-98C6-3AE3C08F03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37140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E9AE73-1602-45C4-98F9-1138397D94A7}" type="slidenum">
              <a:rPr lang="uk-UA"/>
              <a:pPr>
                <a:defRPr/>
              </a:pPr>
              <a:t>‹Nº›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80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15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52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87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E9AE73-1602-45C4-98F9-1138397D94A7}" type="slidenum">
              <a:rPr lang="uk-UA" smtClean="0"/>
              <a:pPr>
                <a:defRPr/>
              </a:pPr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795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E9AE73-1602-45C4-98F9-1138397D94A7}" type="slidenum">
              <a:rPr lang="uk-UA" smtClean="0"/>
              <a:pPr>
                <a:defRPr/>
              </a:pPr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78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E9AE73-1602-45C4-98F9-1138397D94A7}" type="slidenum">
              <a:rPr lang="uk-UA" smtClean="0"/>
              <a:pPr>
                <a:defRPr/>
              </a:pPr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7515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>
            <a:extLst>
              <a:ext uri="{FF2B5EF4-FFF2-40B4-BE49-F238E27FC236}">
                <a16:creationId xmlns:a16="http://schemas.microsoft.com/office/drawing/2014/main" id="{C78486DA-741C-ED12-E4C4-2DE0292D90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Marcador de notas 2">
            <a:extLst>
              <a:ext uri="{FF2B5EF4-FFF2-40B4-BE49-F238E27FC236}">
                <a16:creationId xmlns:a16="http://schemas.microsoft.com/office/drawing/2014/main" id="{7B5070B0-FD8A-75E9-14D7-E9515FAF3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/>
          </a:p>
        </p:txBody>
      </p:sp>
      <p:sp>
        <p:nvSpPr>
          <p:cNvPr id="15364" name="Marcador de número de diapositiva 3">
            <a:extLst>
              <a:ext uri="{FF2B5EF4-FFF2-40B4-BE49-F238E27FC236}">
                <a16:creationId xmlns:a16="http://schemas.microsoft.com/office/drawing/2014/main" id="{58F4A483-2E67-BB90-3066-39909F9051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defTabSz="1370013" fontAlgn="base">
              <a:spcBef>
                <a:spcPct val="0"/>
              </a:spcBef>
              <a:spcAft>
                <a:spcPct val="0"/>
              </a:spcAft>
            </a:pPr>
            <a:fld id="{6B2A629D-3CA6-48BB-BD06-6385E28B9331}" type="slidenum">
              <a:rPr lang="uk-UA" altLang="es-ES" sz="1200" smtClean="0">
                <a:latin typeface="Calibri" panose="020F0502020204030204" pitchFamily="34" charset="0"/>
              </a:rPr>
              <a:pPr defTabSz="137001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uk-UA" altLang="es-E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5C6C8-0406-559E-9C25-467915D5E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D5C856-6FB2-492E-5089-057727C31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591BE6-EF93-49D4-AD4C-1F4D280DC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5E301E8-9D27-44D3-83DF-177531F2785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88150-6396-417A-D7E5-5CE6F740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48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1440C-2BFD-CDDF-3BC1-CE3664C0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88B423-4D0E-D153-4A49-81B6318B0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63F11A-69FB-160F-5594-8213D2A2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5E301E8-9D27-44D3-83DF-177531F2785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6F5097-3DEF-E295-6C31-8AA1D099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3D52753-05C2-3239-52FB-346B11D5D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027" y="0"/>
            <a:ext cx="1847973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2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22152D-0926-31CA-9A30-339E0E8BF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F996-0871-C90E-1BEB-72D5DD09D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B21B4-38E3-E941-669A-3CEF196FC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5E301E8-9D27-44D3-83DF-177531F2785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DB998-CB6B-E154-D468-A1A650D1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1E1576-0CD5-A8E4-A88E-1380E9FD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7C3EAEA-CCB5-4E13-938F-CC44334CCA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1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1143"/>
      </p:ext>
    </p:extLst>
  </p:cSld>
  <p:clrMapOvr>
    <a:masterClrMapping/>
  </p:clrMapOvr>
  <p:transition spd="slow">
    <p:fad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2"/>
            <a:ext cx="5448301" cy="1754312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>
            <a:lvl1pPr>
              <a:defRPr lang="uk-UA" sz="4000" b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noProof="0" dirty="0"/>
              <a:t>Haga clic para modificar el estilo de título del patrón</a:t>
            </a:r>
            <a:endParaRPr lang="es-ES_tradnl" noProof="0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9C23AF2-5C50-C896-BD6C-25CB43F351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002000" y="9195758"/>
            <a:ext cx="1733550" cy="8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/>
            <a:r>
              <a:rPr lang="es-ES" altLang="es-E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pág.</a:t>
            </a:r>
          </a:p>
          <a:p>
            <a:pPr algn="r" eaLnBrk="1" hangingPunct="1"/>
            <a:r>
              <a:rPr lang="es-ES" altLang="es-E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fld id="{9E1E90C5-F449-4B8E-B029-9F26585E7644}" type="slidenum">
              <a:rPr lang="es-ES" altLang="es-ES"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‹Nº›</a:t>
            </a:fld>
            <a:endParaRPr lang="es-ES" altLang="es-ES" sz="24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50894"/>
      </p:ext>
    </p:extLst>
  </p:cSld>
  <p:clrMapOvr>
    <a:masterClrMapping/>
  </p:clrMapOvr>
  <p:transition spd="slow"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11873-F86A-F6DE-8AC5-9220782D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A90166-7FEE-8A16-A7B0-B436F80E4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663" indent="-347663">
              <a:buClr>
                <a:srgbClr val="000000"/>
              </a:buClr>
              <a:buSzPct val="120000"/>
              <a:buFont typeface="Wingdings" panose="05000000000000000000" pitchFamily="2" charset="2"/>
              <a:buChar char="ü"/>
              <a:defRPr sz="3600">
                <a:solidFill>
                  <a:srgbClr val="CC6600"/>
                </a:solidFill>
              </a:defRPr>
            </a:lvl1pPr>
            <a:lvl2pPr marL="685800" indent="-228600">
              <a:buClr>
                <a:srgbClr val="000000"/>
              </a:buClr>
              <a:buSzPct val="120000"/>
              <a:buFont typeface="Wingdings" panose="05000000000000000000" pitchFamily="2" charset="2"/>
              <a:buChar char="ü"/>
              <a:defRPr sz="3200">
                <a:solidFill>
                  <a:srgbClr val="CC6600"/>
                </a:solidFill>
              </a:defRPr>
            </a:lvl2pPr>
            <a:lvl3pPr marL="1143000" indent="-228600">
              <a:buClr>
                <a:srgbClr val="000000"/>
              </a:buClr>
              <a:buSzPct val="120000"/>
              <a:buFont typeface="Wingdings" panose="05000000000000000000" pitchFamily="2" charset="2"/>
              <a:buChar char="ü"/>
              <a:defRPr sz="2800">
                <a:solidFill>
                  <a:srgbClr val="CC6600"/>
                </a:solidFill>
              </a:defRPr>
            </a:lvl3pPr>
            <a:lvl4pPr marL="1600200" indent="-228600">
              <a:buClr>
                <a:srgbClr val="000000"/>
              </a:buClr>
              <a:buSzPct val="120000"/>
              <a:buFont typeface="Wingdings" panose="05000000000000000000" pitchFamily="2" charset="2"/>
              <a:buChar char="ü"/>
              <a:defRPr sz="2400">
                <a:solidFill>
                  <a:srgbClr val="CC6600"/>
                </a:solidFill>
              </a:defRPr>
            </a:lvl4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EAF208-8175-3C24-9558-350D1071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5E301E8-9D27-44D3-83DF-177531F2785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BBA7A7-2544-A5F5-974C-F51654A1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143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0A5B2-A92C-9365-FD80-014D35EF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9B54FD-47DF-DC5E-A4A2-EB33D8298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6D9FB3-E26B-E1E8-3985-C1F91463A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5E301E8-9D27-44D3-83DF-177531F2785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313E17-4D69-C8E5-C4EC-036F9DFA1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5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3FE8B-F75D-9608-3F79-8C373F45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243A50-5506-55BE-CAA4-5CC841B8F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1C16E3-66FB-2761-9C3A-D5887CA6C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1948E6-3949-3964-42F3-2AA31A52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5E301E8-9D27-44D3-83DF-177531F2785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24B375-0EF2-9745-1E94-57E8FF8F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42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6CD5A-36B2-B7ED-59EC-B884ADD2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C79199-BEB9-A810-EF05-5324134BE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8D155A-F56E-3AF1-396A-F5CC4C841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C4F737-0419-2241-DEF4-EE02CE4DB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0679D8B-2EAD-3F91-09C4-9DD7D5805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48D983-7843-37A2-EC28-1A7AAFBD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5E301E8-9D27-44D3-83DF-177531F2785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99B0E0-A3C9-921A-A53E-3B48C163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31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3F605-BF26-7925-07FA-9797E326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542131-A2CE-D062-F93B-5304CE2A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5E301E8-9D27-44D3-83DF-177531F2785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814654-4B42-2DF5-BF29-0BC8EEF6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58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3A6F75-37AA-1960-3D4A-8AFB0D183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5E301E8-9D27-44D3-83DF-177531F2785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991B69-4B35-5532-9EAE-D62EFBA2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78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3B2B0-8D72-A1DE-A254-2958FF37C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BD6F99-FFDA-5773-4C47-C8EE6B326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2DAF48-F263-D2D2-CF0A-746831EAE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1C33BF-D984-81C2-74AE-89FA6BDB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5E301E8-9D27-44D3-83DF-177531F2785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077558-0CD5-27BB-D86F-FC44D68E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186A4-861C-5700-8DD7-1793F58C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C6C339-4886-ED4D-7590-BE9A21454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DCDF75-9A3B-92CB-FE28-EDA6005EB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6153F2-1EA8-8632-36B5-EF3C0267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5E301E8-9D27-44D3-83DF-177531F2785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3F1B3E-4E93-3BEA-8CE1-A7A5BF2F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14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4FF329-000B-0DAD-0CE7-32A41FBC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85A686-7F40-6C30-8CA3-33A4AE565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pic>
        <p:nvPicPr>
          <p:cNvPr id="5" name="Imagen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F0A1444-0302-37B0-06C7-F29AB87F124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954" y="0"/>
            <a:ext cx="2477492" cy="16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7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0000"/>
        </a:buClr>
        <a:buSzPct val="110000"/>
        <a:buFont typeface="Arial" panose="020B0604020202020204" pitchFamily="34" charset="0"/>
        <a:buChar char="•"/>
        <a:defRPr sz="3600" kern="1200">
          <a:solidFill>
            <a:srgbClr val="CC66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00"/>
        </a:buClr>
        <a:buSzPct val="110000"/>
        <a:buFont typeface="Arial" panose="020B0604020202020204" pitchFamily="34" charset="0"/>
        <a:buChar char="•"/>
        <a:defRPr sz="3200" kern="1200">
          <a:solidFill>
            <a:srgbClr val="CC66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00"/>
        </a:buClr>
        <a:buSzPct val="110000"/>
        <a:buFont typeface="Arial" panose="020B0604020202020204" pitchFamily="34" charset="0"/>
        <a:buChar char="•"/>
        <a:defRPr sz="2800" kern="1200">
          <a:solidFill>
            <a:srgbClr val="CC66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00"/>
        </a:buClr>
        <a:buSzPct val="110000"/>
        <a:buFont typeface="Arial" panose="020B0604020202020204" pitchFamily="34" charset="0"/>
        <a:buChar char="•"/>
        <a:defRPr sz="2400" kern="1200">
          <a:solidFill>
            <a:srgbClr val="CC66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tiff"/><Relationship Id="rId20" Type="http://schemas.openxmlformats.org/officeDocument/2006/relationships/image" Target="../media/image21.jpeg"/><Relationship Id="rId29" Type="http://schemas.openxmlformats.org/officeDocument/2006/relationships/image" Target="../media/image30.png"/><Relationship Id="rId41" Type="http://schemas.openxmlformats.org/officeDocument/2006/relationships/image" Target="../media/image4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jpe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9.svg"/><Relationship Id="rId3" Type="http://schemas.openxmlformats.org/officeDocument/2006/relationships/image" Target="../media/image4.jp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37888A39-9EB5-2C1A-56AC-24107C29337E}"/>
              </a:ext>
            </a:extLst>
          </p:cNvPr>
          <p:cNvSpPr/>
          <p:nvPr/>
        </p:nvSpPr>
        <p:spPr>
          <a:xfrm>
            <a:off x="0" y="0"/>
            <a:ext cx="18288000" cy="9002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anchor="ctr"/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8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769C821-0301-BF64-7128-0C85F498B8C8}"/>
              </a:ext>
            </a:extLst>
          </p:cNvPr>
          <p:cNvSpPr/>
          <p:nvPr/>
        </p:nvSpPr>
        <p:spPr>
          <a:xfrm>
            <a:off x="0" y="9040813"/>
            <a:ext cx="18288000" cy="1246187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anchor="ctr"/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10246" name="Agrupar 33">
            <a:extLst>
              <a:ext uri="{FF2B5EF4-FFF2-40B4-BE49-F238E27FC236}">
                <a16:creationId xmlns:a16="http://schemas.microsoft.com/office/drawing/2014/main" id="{ADEF7E1C-4C42-B5ED-0237-A002D2B7E69E}"/>
              </a:ext>
            </a:extLst>
          </p:cNvPr>
          <p:cNvGrpSpPr>
            <a:grpSpLocks/>
          </p:cNvGrpSpPr>
          <p:nvPr/>
        </p:nvGrpSpPr>
        <p:grpSpPr bwMode="auto">
          <a:xfrm>
            <a:off x="4294188" y="2455863"/>
            <a:ext cx="795337" cy="708025"/>
            <a:chOff x="1406133" y="686869"/>
            <a:chExt cx="2648037" cy="2353739"/>
          </a:xfrm>
        </p:grpSpPr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132BF9BF-94BD-CA94-E454-FC3E83A3E837}"/>
                </a:ext>
              </a:extLst>
            </p:cNvPr>
            <p:cNvCxnSpPr/>
            <p:nvPr/>
          </p:nvCxnSpPr>
          <p:spPr>
            <a:xfrm>
              <a:off x="1406133" y="729089"/>
              <a:ext cx="0" cy="2311519"/>
            </a:xfrm>
            <a:prstGeom prst="line">
              <a:avLst/>
            </a:prstGeom>
            <a:ln w="635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26551923-871B-1CEA-822C-365DE9054B3B}"/>
                </a:ext>
              </a:extLst>
            </p:cNvPr>
            <p:cNvCxnSpPr/>
            <p:nvPr/>
          </p:nvCxnSpPr>
          <p:spPr>
            <a:xfrm flipH="1">
              <a:off x="1406133" y="686869"/>
              <a:ext cx="2648037" cy="0"/>
            </a:xfrm>
            <a:prstGeom prst="line">
              <a:avLst/>
            </a:prstGeom>
            <a:ln w="635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n 8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79E45AA4-CF4F-E644-7E38-0502A9A9C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6231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893B2B52-146C-FB44-25F9-6433E54846CC}"/>
              </a:ext>
            </a:extLst>
          </p:cNvPr>
          <p:cNvSpPr txBox="1"/>
          <p:nvPr/>
        </p:nvSpPr>
        <p:spPr>
          <a:xfrm>
            <a:off x="8161338" y="1581150"/>
            <a:ext cx="9677400" cy="1446213"/>
          </a:xfrm>
          <a:prstGeom prst="rect">
            <a:avLst/>
          </a:prstGeom>
          <a:noFill/>
        </p:spPr>
        <p:txBody>
          <a:bodyPr lIns="91428" tIns="45713" rIns="91428" bIns="45713">
            <a:spAutoFit/>
          </a:bodyPr>
          <a:lstStyle/>
          <a:p>
            <a:pPr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b="1" dirty="0" err="1">
                <a:solidFill>
                  <a:srgbClr val="FF862E"/>
                </a:solidFill>
                <a:latin typeface="+mj-lt"/>
              </a:rPr>
              <a:t>average</a:t>
            </a:r>
            <a:r>
              <a:rPr lang="es-ES_tradnl" sz="4400" b="1" dirty="0">
                <a:solidFill>
                  <a:srgbClr val="FF862E"/>
                </a:solidFill>
                <a:latin typeface="+mj-lt"/>
              </a:rPr>
              <a:t> </a:t>
            </a:r>
            <a:r>
              <a:rPr lang="es-ES_tradnl" sz="4400" b="1" dirty="0" err="1">
                <a:solidFill>
                  <a:srgbClr val="FF862E"/>
                </a:solidFill>
                <a:latin typeface="+mj-lt"/>
              </a:rPr>
              <a:t>monthly</a:t>
            </a:r>
            <a:r>
              <a:rPr lang="es-ES_tradnl" sz="4400" b="1" dirty="0">
                <a:solidFill>
                  <a:srgbClr val="FF862E"/>
                </a:solidFill>
                <a:latin typeface="+mj-lt"/>
              </a:rPr>
              <a:t> sales </a:t>
            </a:r>
            <a:r>
              <a:rPr lang="es-ES_tradnl" sz="4400" dirty="0" err="1">
                <a:solidFill>
                  <a:srgbClr val="FF862E"/>
                </a:solidFill>
                <a:latin typeface="+mj-lt"/>
              </a:rPr>
              <a:t>growth</a:t>
            </a:r>
            <a:r>
              <a:rPr lang="es-ES_tradnl" sz="4400" dirty="0">
                <a:solidFill>
                  <a:srgbClr val="FF862E"/>
                </a:solidFill>
                <a:latin typeface="+mj-lt"/>
              </a:rPr>
              <a:t> </a:t>
            </a:r>
          </a:p>
          <a:p>
            <a:pPr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b="1" dirty="0">
                <a:solidFill>
                  <a:schemeClr val="tx2"/>
                </a:solidFill>
                <a:latin typeface="+mn-lt"/>
              </a:rPr>
              <a:t>2024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5775A7-BAAC-6AAB-BFDA-C16C29D95EC6}"/>
              </a:ext>
            </a:extLst>
          </p:cNvPr>
          <p:cNvCxnSpPr/>
          <p:nvPr/>
        </p:nvCxnSpPr>
        <p:spPr>
          <a:xfrm>
            <a:off x="7627938" y="1427163"/>
            <a:ext cx="0" cy="1752600"/>
          </a:xfrm>
          <a:prstGeom prst="line">
            <a:avLst/>
          </a:prstGeom>
          <a:ln w="25400" cap="sq">
            <a:solidFill>
              <a:schemeClr val="tx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C7BB81D-9B7F-A8DB-2D66-BC249FC56D7F}"/>
              </a:ext>
            </a:extLst>
          </p:cNvPr>
          <p:cNvSpPr txBox="1"/>
          <p:nvPr/>
        </p:nvSpPr>
        <p:spPr>
          <a:xfrm>
            <a:off x="2674938" y="1519238"/>
            <a:ext cx="4419600" cy="1554162"/>
          </a:xfrm>
          <a:prstGeom prst="rect">
            <a:avLst/>
          </a:prstGeom>
          <a:noFill/>
        </p:spPr>
        <p:txBody>
          <a:bodyPr lIns="91428" tIns="45713" rIns="91428" bIns="45713">
            <a:spAutoFit/>
          </a:bodyPr>
          <a:lstStyle/>
          <a:p>
            <a:pPr algn="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500" b="1" dirty="0">
                <a:solidFill>
                  <a:srgbClr val="CC6600"/>
                </a:solidFill>
                <a:latin typeface="+mj-lt"/>
              </a:rPr>
              <a:t>32,4%</a:t>
            </a: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92312E68-41B2-03A3-5386-20F32E20A74A}"/>
              </a:ext>
            </a:extLst>
          </p:cNvPr>
          <p:cNvSpPr txBox="1"/>
          <p:nvPr/>
        </p:nvSpPr>
        <p:spPr>
          <a:xfrm>
            <a:off x="8161338" y="4049713"/>
            <a:ext cx="9677400" cy="1446212"/>
          </a:xfrm>
          <a:prstGeom prst="rect">
            <a:avLst/>
          </a:prstGeom>
          <a:noFill/>
        </p:spPr>
        <p:txBody>
          <a:bodyPr lIns="91428" tIns="45713" rIns="91428" bIns="45713">
            <a:spAutoFit/>
          </a:bodyPr>
          <a:lstStyle/>
          <a:p>
            <a:pPr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b="1" dirty="0" err="1">
                <a:solidFill>
                  <a:srgbClr val="FF862E"/>
                </a:solidFill>
                <a:latin typeface="+mj-lt"/>
              </a:rPr>
              <a:t>average</a:t>
            </a:r>
            <a:r>
              <a:rPr lang="es-ES_tradnl" sz="4400" b="1" dirty="0">
                <a:solidFill>
                  <a:srgbClr val="FF862E"/>
                </a:solidFill>
                <a:latin typeface="+mj-lt"/>
              </a:rPr>
              <a:t> </a:t>
            </a:r>
            <a:r>
              <a:rPr lang="es-ES_tradnl" sz="4400" b="1" dirty="0" err="1">
                <a:solidFill>
                  <a:srgbClr val="FF862E"/>
                </a:solidFill>
                <a:latin typeface="+mj-lt"/>
              </a:rPr>
              <a:t>monthly</a:t>
            </a:r>
            <a:endParaRPr lang="es-ES_tradnl" sz="4400" b="1" dirty="0">
              <a:solidFill>
                <a:srgbClr val="FF862E"/>
              </a:solidFill>
              <a:latin typeface="+mj-lt"/>
            </a:endParaRPr>
          </a:p>
          <a:p>
            <a:pPr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b="1" dirty="0">
                <a:solidFill>
                  <a:schemeClr val="tx2"/>
                </a:solidFill>
                <a:latin typeface="+mn-lt"/>
              </a:rPr>
              <a:t>2023</a:t>
            </a:r>
          </a:p>
        </p:txBody>
      </p:sp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C96D689C-3284-D05E-08A2-4C127B97D8B0}"/>
              </a:ext>
            </a:extLst>
          </p:cNvPr>
          <p:cNvCxnSpPr/>
          <p:nvPr/>
        </p:nvCxnSpPr>
        <p:spPr>
          <a:xfrm>
            <a:off x="7627938" y="3897313"/>
            <a:ext cx="0" cy="1752600"/>
          </a:xfrm>
          <a:prstGeom prst="line">
            <a:avLst/>
          </a:prstGeom>
          <a:ln w="25400" cap="sq">
            <a:solidFill>
              <a:schemeClr val="tx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>
            <a:extLst>
              <a:ext uri="{FF2B5EF4-FFF2-40B4-BE49-F238E27FC236}">
                <a16:creationId xmlns:a16="http://schemas.microsoft.com/office/drawing/2014/main" id="{9F3CAE10-A887-3495-E605-2093F8321BF8}"/>
              </a:ext>
            </a:extLst>
          </p:cNvPr>
          <p:cNvSpPr txBox="1"/>
          <p:nvPr/>
        </p:nvSpPr>
        <p:spPr>
          <a:xfrm>
            <a:off x="2674938" y="3987800"/>
            <a:ext cx="4419600" cy="1554163"/>
          </a:xfrm>
          <a:prstGeom prst="rect">
            <a:avLst/>
          </a:prstGeom>
          <a:noFill/>
        </p:spPr>
        <p:txBody>
          <a:bodyPr lIns="91428" tIns="45713" rIns="91428" bIns="45713">
            <a:spAutoFit/>
          </a:bodyPr>
          <a:lstStyle/>
          <a:p>
            <a:pPr algn="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500" b="1" dirty="0">
                <a:solidFill>
                  <a:srgbClr val="CC6600"/>
                </a:solidFill>
                <a:latin typeface="+mj-lt"/>
              </a:rPr>
              <a:t>28,7%</a:t>
            </a:r>
          </a:p>
        </p:txBody>
      </p:sp>
      <p:sp>
        <p:nvSpPr>
          <p:cNvPr id="10" name="TextBox 30">
            <a:extLst>
              <a:ext uri="{FF2B5EF4-FFF2-40B4-BE49-F238E27FC236}">
                <a16:creationId xmlns:a16="http://schemas.microsoft.com/office/drawing/2014/main" id="{86237360-89AF-C670-152B-C073C81A3D22}"/>
              </a:ext>
            </a:extLst>
          </p:cNvPr>
          <p:cNvSpPr txBox="1"/>
          <p:nvPr/>
        </p:nvSpPr>
        <p:spPr>
          <a:xfrm>
            <a:off x="8161338" y="6519863"/>
            <a:ext cx="9677400" cy="1446212"/>
          </a:xfrm>
          <a:prstGeom prst="rect">
            <a:avLst/>
          </a:prstGeom>
          <a:noFill/>
        </p:spPr>
        <p:txBody>
          <a:bodyPr lIns="91428" tIns="45713" rIns="91428" bIns="45713">
            <a:spAutoFit/>
          </a:bodyPr>
          <a:lstStyle/>
          <a:p>
            <a:pPr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b="1" dirty="0" err="1">
                <a:solidFill>
                  <a:srgbClr val="FF862E"/>
                </a:solidFill>
                <a:latin typeface="+mj-lt"/>
              </a:rPr>
              <a:t>average</a:t>
            </a:r>
            <a:r>
              <a:rPr lang="es-ES_tradnl" sz="4400" b="1" dirty="0">
                <a:solidFill>
                  <a:srgbClr val="FF862E"/>
                </a:solidFill>
                <a:latin typeface="+mj-lt"/>
              </a:rPr>
              <a:t> </a:t>
            </a:r>
            <a:r>
              <a:rPr lang="es-ES_tradnl" sz="4400" b="1" dirty="0" err="1">
                <a:solidFill>
                  <a:srgbClr val="FF862E"/>
                </a:solidFill>
                <a:latin typeface="+mj-lt"/>
              </a:rPr>
              <a:t>monthly</a:t>
            </a:r>
            <a:endParaRPr lang="es-ES_tradnl" sz="4400" b="1" dirty="0">
              <a:solidFill>
                <a:srgbClr val="FF862E"/>
              </a:solidFill>
              <a:latin typeface="+mj-lt"/>
            </a:endParaRPr>
          </a:p>
          <a:p>
            <a:pPr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b="1" dirty="0">
                <a:solidFill>
                  <a:schemeClr val="tx2"/>
                </a:solidFill>
                <a:latin typeface="+mn-lt"/>
              </a:rPr>
              <a:t>2022</a:t>
            </a:r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10E0895D-8F4D-7114-224B-116AF6DFA771}"/>
              </a:ext>
            </a:extLst>
          </p:cNvPr>
          <p:cNvCxnSpPr/>
          <p:nvPr/>
        </p:nvCxnSpPr>
        <p:spPr>
          <a:xfrm>
            <a:off x="7627938" y="6365875"/>
            <a:ext cx="0" cy="1752600"/>
          </a:xfrm>
          <a:prstGeom prst="line">
            <a:avLst/>
          </a:prstGeom>
          <a:ln w="25400" cap="sq">
            <a:solidFill>
              <a:schemeClr val="tx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">
            <a:extLst>
              <a:ext uri="{FF2B5EF4-FFF2-40B4-BE49-F238E27FC236}">
                <a16:creationId xmlns:a16="http://schemas.microsoft.com/office/drawing/2014/main" id="{1789C045-8ED7-5F18-609A-E1D95E4AE536}"/>
              </a:ext>
            </a:extLst>
          </p:cNvPr>
          <p:cNvSpPr txBox="1"/>
          <p:nvPr/>
        </p:nvSpPr>
        <p:spPr>
          <a:xfrm>
            <a:off x="2674938" y="6457950"/>
            <a:ext cx="4419600" cy="1554163"/>
          </a:xfrm>
          <a:prstGeom prst="rect">
            <a:avLst/>
          </a:prstGeom>
          <a:noFill/>
        </p:spPr>
        <p:txBody>
          <a:bodyPr lIns="91428" tIns="45713" rIns="91428" bIns="45713">
            <a:spAutoFit/>
          </a:bodyPr>
          <a:lstStyle/>
          <a:p>
            <a:pPr algn="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500" b="1" dirty="0">
                <a:solidFill>
                  <a:srgbClr val="CC6600"/>
                </a:solidFill>
                <a:latin typeface="+mj-lt"/>
              </a:rPr>
              <a:t>12,9%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9EC5671F-948E-A2EE-5AD2-774AAC74C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106711"/>
              </p:ext>
            </p:extLst>
          </p:nvPr>
        </p:nvGraphicFramePr>
        <p:xfrm>
          <a:off x="3328353" y="2822856"/>
          <a:ext cx="11704320" cy="632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0575">
                <a:tc>
                  <a:txBody>
                    <a:bodyPr/>
                    <a:lstStyle/>
                    <a:p>
                      <a:pPr lvl="0" algn="ctr"/>
                      <a:r>
                        <a:rPr lang="en-US" sz="2900" b="1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uk-UA" sz="2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900" b="1" dirty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uk-UA" sz="2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900" b="1" dirty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uk-UA" sz="2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900" b="1" dirty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uk-UA" sz="2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566C"/>
                          </a:solidFill>
                        </a:rPr>
                        <a:t>data title</a:t>
                      </a:r>
                      <a:endParaRPr lang="uk-UA" sz="2400" b="1" dirty="0">
                        <a:solidFill>
                          <a:srgbClr val="00566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25.563</a:t>
                      </a:r>
                      <a:endParaRPr lang="uk-UA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36.542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25.563</a:t>
                      </a:r>
                      <a:endParaRPr lang="uk-UA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566C"/>
                          </a:solidFill>
                        </a:rPr>
                        <a:t>data title</a:t>
                      </a:r>
                      <a:r>
                        <a:rPr lang="en-US" sz="2400" b="1" baseline="0" dirty="0">
                          <a:solidFill>
                            <a:srgbClr val="00566C"/>
                          </a:solidFill>
                        </a:rPr>
                        <a:t> here</a:t>
                      </a:r>
                      <a:endParaRPr lang="uk-UA" sz="2400" b="1" dirty="0">
                        <a:solidFill>
                          <a:srgbClr val="00566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75.846</a:t>
                      </a:r>
                      <a:endParaRPr lang="uk-UA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45.256</a:t>
                      </a:r>
                      <a:endParaRPr lang="uk-UA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75.846</a:t>
                      </a:r>
                      <a:endParaRPr lang="uk-UA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566C"/>
                          </a:solidFill>
                        </a:rPr>
                        <a:t>data title</a:t>
                      </a:r>
                      <a:endParaRPr lang="uk-UA" sz="2400" b="1" dirty="0">
                        <a:solidFill>
                          <a:srgbClr val="00566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25.563</a:t>
                      </a:r>
                      <a:endParaRPr lang="uk-UA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36.542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25.563</a:t>
                      </a:r>
                      <a:endParaRPr lang="uk-UA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566C"/>
                          </a:solidFill>
                        </a:rPr>
                        <a:t>data title</a:t>
                      </a:r>
                      <a:r>
                        <a:rPr lang="en-US" sz="2400" b="1" baseline="0" dirty="0">
                          <a:solidFill>
                            <a:srgbClr val="00566C"/>
                          </a:solidFill>
                        </a:rPr>
                        <a:t> here</a:t>
                      </a:r>
                      <a:endParaRPr lang="uk-UA" sz="2400" b="1" dirty="0">
                        <a:solidFill>
                          <a:srgbClr val="00566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75.846</a:t>
                      </a:r>
                      <a:endParaRPr lang="uk-UA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45.256</a:t>
                      </a:r>
                      <a:endParaRPr lang="uk-UA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75.846</a:t>
                      </a:r>
                      <a:endParaRPr lang="uk-UA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566C"/>
                          </a:solidFill>
                        </a:rPr>
                        <a:t>data title</a:t>
                      </a:r>
                      <a:endParaRPr lang="uk-UA" sz="2400" b="1" dirty="0">
                        <a:solidFill>
                          <a:srgbClr val="00566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25.563</a:t>
                      </a:r>
                      <a:endParaRPr lang="uk-UA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36.542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25.563</a:t>
                      </a:r>
                      <a:endParaRPr lang="uk-UA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566C"/>
                          </a:solidFill>
                        </a:rPr>
                        <a:t>data title</a:t>
                      </a:r>
                      <a:r>
                        <a:rPr lang="en-US" sz="2400" b="1" baseline="0" dirty="0">
                          <a:solidFill>
                            <a:srgbClr val="00566C"/>
                          </a:solidFill>
                        </a:rPr>
                        <a:t> here</a:t>
                      </a:r>
                      <a:endParaRPr lang="uk-UA" sz="2400" b="1" dirty="0">
                        <a:solidFill>
                          <a:srgbClr val="00566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75.846</a:t>
                      </a:r>
                      <a:endParaRPr lang="uk-UA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45.256</a:t>
                      </a:r>
                      <a:endParaRPr lang="uk-UA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75.846</a:t>
                      </a:r>
                      <a:endParaRPr lang="uk-UA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bg1"/>
                          </a:solidFill>
                        </a:rPr>
                        <a:t>row title</a:t>
                      </a:r>
                      <a:endParaRPr lang="uk-UA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>
                          <a:solidFill>
                            <a:schemeClr val="bg1"/>
                          </a:solidFill>
                        </a:rPr>
                        <a:t>152.254</a:t>
                      </a:r>
                      <a:endParaRPr lang="uk-UA" sz="29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>
                          <a:solidFill>
                            <a:schemeClr val="bg1"/>
                          </a:solidFill>
                        </a:rPr>
                        <a:t>452.365</a:t>
                      </a:r>
                      <a:endParaRPr lang="uk-UA" sz="29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bg1"/>
                          </a:solidFill>
                        </a:rPr>
                        <a:t>25.365</a:t>
                      </a:r>
                      <a:endParaRPr lang="uk-UA" sz="2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7C523C4A-59AA-5D4F-FAAE-CF3380A0FED7}"/>
              </a:ext>
            </a:extLst>
          </p:cNvPr>
          <p:cNvSpPr txBox="1">
            <a:spLocks/>
          </p:cNvSpPr>
          <p:nvPr/>
        </p:nvSpPr>
        <p:spPr>
          <a:xfrm>
            <a:off x="876300" y="571500"/>
            <a:ext cx="5448300" cy="1255714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>
            <a:lvl1pPr algn="l" defTabSz="13700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uk-UA" sz="4000" b="0" kern="1200">
                <a:solidFill>
                  <a:srgbClr val="219BC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l" defTabSz="13700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algn="l" defTabSz="13700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algn="l" defTabSz="13700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algn="l" defTabSz="13700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457200" algn="l" defTabSz="13700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914400" algn="l" defTabSz="13700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1371600" algn="l" defTabSz="13700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1828800" algn="l" defTabSz="13700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defTabSz="1371408" eaLnBrk="1" fontAlgn="auto" hangingPunct="1">
              <a:spcAft>
                <a:spcPts val="0"/>
              </a:spcAft>
              <a:defRPr/>
            </a:pPr>
            <a:r>
              <a:rPr lang="es-ES_tradnl" sz="4400" b="1" dirty="0">
                <a:solidFill>
                  <a:srgbClr val="0070C0"/>
                </a:solidFill>
              </a:rPr>
              <a:t>Tabla</a:t>
            </a:r>
            <a:br>
              <a:rPr lang="es-ES_tradnl" b="1" dirty="0">
                <a:solidFill>
                  <a:srgbClr val="FF9933"/>
                </a:solidFill>
              </a:rPr>
            </a:br>
            <a:r>
              <a:rPr lang="es-ES_tradnl" b="1" dirty="0">
                <a:solidFill>
                  <a:srgbClr val="CC6600"/>
                </a:solidFill>
              </a:rPr>
              <a:t>disposición</a:t>
            </a:r>
            <a:endParaRPr lang="es-ES_tradnl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040E11-6F42-F278-7024-E8076877A002}"/>
              </a:ext>
            </a:extLst>
          </p:cNvPr>
          <p:cNvCxnSpPr>
            <a:cxnSpLocks/>
          </p:cNvCxnSpPr>
          <p:nvPr/>
        </p:nvCxnSpPr>
        <p:spPr>
          <a:xfrm flipH="1">
            <a:off x="1422400" y="5143500"/>
            <a:ext cx="15193963" cy="0"/>
          </a:xfrm>
          <a:prstGeom prst="line">
            <a:avLst/>
          </a:prstGeom>
          <a:ln w="254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C6BD15C-7065-F475-BBB7-ADABD3F28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604837"/>
            <a:ext cx="5448300" cy="1255714"/>
          </a:xfrm>
        </p:spPr>
        <p:txBody>
          <a:bodyPr/>
          <a:lstStyle/>
          <a:p>
            <a:pPr defTabSz="1371408" eaLnBrk="1" fontAlgn="auto" hangingPunct="1">
              <a:spcAft>
                <a:spcPts val="0"/>
              </a:spcAft>
              <a:defRPr/>
            </a:pPr>
            <a:r>
              <a:rPr lang="es-ES_tradnl" sz="4400" b="1" dirty="0">
                <a:solidFill>
                  <a:srgbClr val="4A879B"/>
                </a:solidFill>
              </a:rPr>
              <a:t>línea de tiempo</a:t>
            </a:r>
            <a:br>
              <a:rPr lang="es-ES_tradnl" dirty="0"/>
            </a:br>
            <a:r>
              <a:rPr lang="es-ES_tradnl" dirty="0">
                <a:solidFill>
                  <a:srgbClr val="CC6600"/>
                </a:solidFill>
              </a:rPr>
              <a:t>agenda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CABC15-1F29-A4F4-4B6B-FE0E04ABBBF5}"/>
              </a:ext>
            </a:extLst>
          </p:cNvPr>
          <p:cNvSpPr/>
          <p:nvPr/>
        </p:nvSpPr>
        <p:spPr>
          <a:xfrm rot="10800000">
            <a:off x="3379788" y="4964113"/>
            <a:ext cx="360362" cy="358775"/>
          </a:xfrm>
          <a:prstGeom prst="ellipse">
            <a:avLst/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1B2382-A5E5-1CE4-E335-B48C733936D1}"/>
              </a:ext>
            </a:extLst>
          </p:cNvPr>
          <p:cNvSpPr txBox="1"/>
          <p:nvPr/>
        </p:nvSpPr>
        <p:spPr>
          <a:xfrm>
            <a:off x="1698625" y="5580063"/>
            <a:ext cx="3829050" cy="646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dirty="0" err="1">
                <a:solidFill>
                  <a:srgbClr val="CC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ES_tradnl" sz="3600" dirty="0">
                <a:solidFill>
                  <a:srgbClr val="CC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3600" dirty="0" err="1">
                <a:solidFill>
                  <a:srgbClr val="CC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</a:t>
            </a:r>
            <a:endParaRPr lang="es-ES_tradnl" sz="3600" dirty="0">
              <a:solidFill>
                <a:srgbClr val="CC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516390-4EFB-437D-962A-E01F1DD0E1C9}"/>
              </a:ext>
            </a:extLst>
          </p:cNvPr>
          <p:cNvSpPr txBox="1"/>
          <p:nvPr/>
        </p:nvSpPr>
        <p:spPr>
          <a:xfrm>
            <a:off x="2805113" y="4002088"/>
            <a:ext cx="1473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dirty="0">
                <a:solidFill>
                  <a:schemeClr val="accent2"/>
                </a:solidFill>
                <a:latin typeface="+mj-lt"/>
              </a:rPr>
              <a:t>11:00</a:t>
            </a:r>
          </a:p>
        </p:txBody>
      </p:sp>
      <p:sp>
        <p:nvSpPr>
          <p:cNvPr id="18439" name="TextBox 23">
            <a:extLst>
              <a:ext uri="{FF2B5EF4-FFF2-40B4-BE49-F238E27FC236}">
                <a16:creationId xmlns:a16="http://schemas.microsoft.com/office/drawing/2014/main" id="{D4144ECC-EFEC-F881-11F5-4BC01156F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6319838"/>
            <a:ext cx="262413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es-ES_tradnl" altLang="es-ES" sz="20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s-ES_tradnl" altLang="es-ES" sz="2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altLang="es-ES" sz="20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s-ES_tradnl" altLang="es-ES" sz="2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dolor </a:t>
            </a:r>
            <a:r>
              <a:rPr lang="es-ES_tradnl" altLang="es-ES" sz="20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ES_tradnl" altLang="es-ES" sz="2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altLang="es-ES" sz="20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ES_tradnl" altLang="es-ES" sz="2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_tradnl" altLang="es-ES" sz="20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s-ES_tradnl" altLang="es-ES" sz="2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altLang="es-ES" sz="20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s-ES_tradnl" altLang="es-ES" sz="2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altLang="es-ES" sz="20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s-ES_tradnl" altLang="es-ES" sz="2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altLang="es-ES" sz="20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Maecenas</a:t>
            </a:r>
            <a:r>
              <a:rPr lang="es-ES_tradnl" altLang="es-ES" sz="2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altLang="es-ES" sz="20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porttitor</a:t>
            </a:r>
            <a:r>
              <a:rPr lang="es-ES_tradnl" altLang="es-ES" sz="2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altLang="es-ES" sz="20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s-ES_tradnl" altLang="es-ES" sz="2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altLang="es-ES" sz="20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es-ES_tradnl" altLang="es-ES" sz="2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7" name="Oval 12">
            <a:extLst>
              <a:ext uri="{FF2B5EF4-FFF2-40B4-BE49-F238E27FC236}">
                <a16:creationId xmlns:a16="http://schemas.microsoft.com/office/drawing/2014/main" id="{3BA58B51-3982-F8AB-A24B-AB5065FB86DC}"/>
              </a:ext>
            </a:extLst>
          </p:cNvPr>
          <p:cNvSpPr/>
          <p:nvPr/>
        </p:nvSpPr>
        <p:spPr>
          <a:xfrm rot="10800000">
            <a:off x="6148388" y="4964113"/>
            <a:ext cx="360362" cy="358775"/>
          </a:xfrm>
          <a:prstGeom prst="ellipse">
            <a:avLst/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48" name="TextBox 21">
            <a:extLst>
              <a:ext uri="{FF2B5EF4-FFF2-40B4-BE49-F238E27FC236}">
                <a16:creationId xmlns:a16="http://schemas.microsoft.com/office/drawing/2014/main" id="{659B947D-10B8-E2AF-9365-ADA5F30FA8F5}"/>
              </a:ext>
            </a:extLst>
          </p:cNvPr>
          <p:cNvSpPr txBox="1"/>
          <p:nvPr/>
        </p:nvSpPr>
        <p:spPr>
          <a:xfrm>
            <a:off x="4467225" y="5580063"/>
            <a:ext cx="3829050" cy="646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err="1">
                <a:solidFill>
                  <a:srgbClr val="CC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ES_tradnl" sz="3600">
                <a:solidFill>
                  <a:srgbClr val="CC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3600" err="1">
                <a:solidFill>
                  <a:srgbClr val="CC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</a:t>
            </a:r>
          </a:p>
        </p:txBody>
      </p:sp>
      <p:sp>
        <p:nvSpPr>
          <p:cNvPr id="49" name="TextBox 22">
            <a:extLst>
              <a:ext uri="{FF2B5EF4-FFF2-40B4-BE49-F238E27FC236}">
                <a16:creationId xmlns:a16="http://schemas.microsoft.com/office/drawing/2014/main" id="{664148D1-2BF8-34FF-A22B-8861EFE26657}"/>
              </a:ext>
            </a:extLst>
          </p:cNvPr>
          <p:cNvSpPr txBox="1"/>
          <p:nvPr/>
        </p:nvSpPr>
        <p:spPr>
          <a:xfrm>
            <a:off x="5575300" y="4002088"/>
            <a:ext cx="14716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>
                <a:solidFill>
                  <a:schemeClr val="accent2"/>
                </a:solidFill>
                <a:latin typeface="+mj-lt"/>
              </a:rPr>
              <a:t>12:00</a:t>
            </a:r>
          </a:p>
        </p:txBody>
      </p:sp>
      <p:sp>
        <p:nvSpPr>
          <p:cNvPr id="18445" name="TextBox 23">
            <a:extLst>
              <a:ext uri="{FF2B5EF4-FFF2-40B4-BE49-F238E27FC236}">
                <a16:creationId xmlns:a16="http://schemas.microsoft.com/office/drawing/2014/main" id="{C7801FC7-5455-C394-A90B-59E8A300E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475" y="6319838"/>
            <a:ext cx="26241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es-ES_tradnl" altLang="es-ES" sz="2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 ipsum dolor sit amet, consectetuer adipiscing elit. Maecenas porttitor congue massa. </a:t>
            </a:r>
          </a:p>
        </p:txBody>
      </p:sp>
      <p:sp>
        <p:nvSpPr>
          <p:cNvPr id="51" name="Oval 12">
            <a:extLst>
              <a:ext uri="{FF2B5EF4-FFF2-40B4-BE49-F238E27FC236}">
                <a16:creationId xmlns:a16="http://schemas.microsoft.com/office/drawing/2014/main" id="{9E2FFC69-5173-AF80-38B2-FB0E635233A5}"/>
              </a:ext>
            </a:extLst>
          </p:cNvPr>
          <p:cNvSpPr/>
          <p:nvPr/>
        </p:nvSpPr>
        <p:spPr>
          <a:xfrm rot="10800000">
            <a:off x="8953500" y="4964113"/>
            <a:ext cx="360363" cy="358775"/>
          </a:xfrm>
          <a:prstGeom prst="ellipse">
            <a:avLst/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52" name="TextBox 21">
            <a:extLst>
              <a:ext uri="{FF2B5EF4-FFF2-40B4-BE49-F238E27FC236}">
                <a16:creationId xmlns:a16="http://schemas.microsoft.com/office/drawing/2014/main" id="{13C9ECC9-6DF1-9B34-1F7F-1652836CC3CD}"/>
              </a:ext>
            </a:extLst>
          </p:cNvPr>
          <p:cNvSpPr txBox="1"/>
          <p:nvPr/>
        </p:nvSpPr>
        <p:spPr>
          <a:xfrm>
            <a:off x="7272338" y="5580063"/>
            <a:ext cx="3829050" cy="646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err="1">
                <a:solidFill>
                  <a:srgbClr val="CC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ES_tradnl" sz="3600">
                <a:solidFill>
                  <a:srgbClr val="CC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3600" err="1">
                <a:solidFill>
                  <a:srgbClr val="CC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</a:t>
            </a:r>
          </a:p>
        </p:txBody>
      </p:sp>
      <p:sp>
        <p:nvSpPr>
          <p:cNvPr id="53" name="TextBox 22">
            <a:extLst>
              <a:ext uri="{FF2B5EF4-FFF2-40B4-BE49-F238E27FC236}">
                <a16:creationId xmlns:a16="http://schemas.microsoft.com/office/drawing/2014/main" id="{B724BC75-3E13-3633-C8FF-2ED54A73023A}"/>
              </a:ext>
            </a:extLst>
          </p:cNvPr>
          <p:cNvSpPr txBox="1"/>
          <p:nvPr/>
        </p:nvSpPr>
        <p:spPr>
          <a:xfrm>
            <a:off x="8380413" y="4002088"/>
            <a:ext cx="14716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>
                <a:solidFill>
                  <a:schemeClr val="accent2"/>
                </a:solidFill>
                <a:latin typeface="+mj-lt"/>
              </a:rPr>
              <a:t>13:00</a:t>
            </a:r>
          </a:p>
        </p:txBody>
      </p:sp>
      <p:sp>
        <p:nvSpPr>
          <p:cNvPr id="18449" name="TextBox 23">
            <a:extLst>
              <a:ext uri="{FF2B5EF4-FFF2-40B4-BE49-F238E27FC236}">
                <a16:creationId xmlns:a16="http://schemas.microsoft.com/office/drawing/2014/main" id="{23BE5506-AA4B-0CD1-B697-308FC9900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588" y="6319838"/>
            <a:ext cx="262255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es-ES_tradnl" altLang="es-ES" sz="2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 ipsum dolor sit amet, consectetuer adipiscing elit. Maecenas porttitor congue massa. </a:t>
            </a:r>
          </a:p>
        </p:txBody>
      </p:sp>
      <p:sp>
        <p:nvSpPr>
          <p:cNvPr id="55" name="Oval 12">
            <a:extLst>
              <a:ext uri="{FF2B5EF4-FFF2-40B4-BE49-F238E27FC236}">
                <a16:creationId xmlns:a16="http://schemas.microsoft.com/office/drawing/2014/main" id="{D84CD7C3-F82F-EAA6-E9DF-AD2EFEC3E023}"/>
              </a:ext>
            </a:extLst>
          </p:cNvPr>
          <p:cNvSpPr/>
          <p:nvPr/>
        </p:nvSpPr>
        <p:spPr>
          <a:xfrm rot="10800000">
            <a:off x="11882438" y="4964113"/>
            <a:ext cx="358775" cy="358775"/>
          </a:xfrm>
          <a:prstGeom prst="ellipse">
            <a:avLst/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FB806EAA-8535-C2E9-EABB-BE1B65378854}"/>
              </a:ext>
            </a:extLst>
          </p:cNvPr>
          <p:cNvSpPr txBox="1"/>
          <p:nvPr/>
        </p:nvSpPr>
        <p:spPr>
          <a:xfrm>
            <a:off x="10199688" y="5580063"/>
            <a:ext cx="3829050" cy="646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err="1">
                <a:solidFill>
                  <a:srgbClr val="CC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ES_tradnl" sz="3600">
                <a:solidFill>
                  <a:srgbClr val="CC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3600" err="1">
                <a:solidFill>
                  <a:srgbClr val="CC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</a:t>
            </a:r>
          </a:p>
        </p:txBody>
      </p:sp>
      <p:sp>
        <p:nvSpPr>
          <p:cNvPr id="57" name="TextBox 22">
            <a:extLst>
              <a:ext uri="{FF2B5EF4-FFF2-40B4-BE49-F238E27FC236}">
                <a16:creationId xmlns:a16="http://schemas.microsoft.com/office/drawing/2014/main" id="{53147071-BFE5-EBBC-15DF-C45E713A9FCC}"/>
              </a:ext>
            </a:extLst>
          </p:cNvPr>
          <p:cNvSpPr txBox="1"/>
          <p:nvPr/>
        </p:nvSpPr>
        <p:spPr>
          <a:xfrm>
            <a:off x="11307763" y="4002088"/>
            <a:ext cx="1473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>
                <a:solidFill>
                  <a:schemeClr val="accent2"/>
                </a:solidFill>
                <a:latin typeface="+mj-lt"/>
              </a:rPr>
              <a:t>14:00</a:t>
            </a:r>
          </a:p>
        </p:txBody>
      </p:sp>
      <p:sp>
        <p:nvSpPr>
          <p:cNvPr id="18453" name="TextBox 23">
            <a:extLst>
              <a:ext uri="{FF2B5EF4-FFF2-40B4-BE49-F238E27FC236}">
                <a16:creationId xmlns:a16="http://schemas.microsoft.com/office/drawing/2014/main" id="{6EF00F7A-24DA-731D-CFAC-0747D9BBF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9763" y="6319838"/>
            <a:ext cx="262413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es-ES_tradnl" altLang="es-ES" sz="2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 ipsum dolor sit amet, consectetuer adipiscing elit. Maecenas porttitor congue massa. </a:t>
            </a:r>
          </a:p>
        </p:txBody>
      </p:sp>
      <p:sp>
        <p:nvSpPr>
          <p:cNvPr id="59" name="Oval 12">
            <a:extLst>
              <a:ext uri="{FF2B5EF4-FFF2-40B4-BE49-F238E27FC236}">
                <a16:creationId xmlns:a16="http://schemas.microsoft.com/office/drawing/2014/main" id="{2710783D-4417-7311-A46B-444F866B0305}"/>
              </a:ext>
            </a:extLst>
          </p:cNvPr>
          <p:cNvSpPr/>
          <p:nvPr/>
        </p:nvSpPr>
        <p:spPr>
          <a:xfrm rot="10800000">
            <a:off x="14562138" y="4964113"/>
            <a:ext cx="360362" cy="358775"/>
          </a:xfrm>
          <a:prstGeom prst="ellipse">
            <a:avLst/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60" name="TextBox 21">
            <a:extLst>
              <a:ext uri="{FF2B5EF4-FFF2-40B4-BE49-F238E27FC236}">
                <a16:creationId xmlns:a16="http://schemas.microsoft.com/office/drawing/2014/main" id="{83332C76-567C-0CEA-6DF4-66B9B2081328}"/>
              </a:ext>
            </a:extLst>
          </p:cNvPr>
          <p:cNvSpPr txBox="1"/>
          <p:nvPr/>
        </p:nvSpPr>
        <p:spPr>
          <a:xfrm>
            <a:off x="12880975" y="5580063"/>
            <a:ext cx="3829050" cy="646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err="1">
                <a:solidFill>
                  <a:srgbClr val="CC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ES_tradnl" sz="3600">
                <a:solidFill>
                  <a:srgbClr val="CC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3600" err="1">
                <a:solidFill>
                  <a:srgbClr val="CC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</a:t>
            </a:r>
          </a:p>
        </p:txBody>
      </p:sp>
      <p:sp>
        <p:nvSpPr>
          <p:cNvPr id="61" name="TextBox 22">
            <a:extLst>
              <a:ext uri="{FF2B5EF4-FFF2-40B4-BE49-F238E27FC236}">
                <a16:creationId xmlns:a16="http://schemas.microsoft.com/office/drawing/2014/main" id="{BB68B32B-65E7-4ED8-BFBA-D02574241F06}"/>
              </a:ext>
            </a:extLst>
          </p:cNvPr>
          <p:cNvSpPr txBox="1"/>
          <p:nvPr/>
        </p:nvSpPr>
        <p:spPr>
          <a:xfrm>
            <a:off x="13989050" y="4002088"/>
            <a:ext cx="1473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>
                <a:solidFill>
                  <a:schemeClr val="accent2"/>
                </a:solidFill>
                <a:latin typeface="+mj-lt"/>
              </a:rPr>
              <a:t>15:00</a:t>
            </a:r>
          </a:p>
        </p:txBody>
      </p:sp>
      <p:sp>
        <p:nvSpPr>
          <p:cNvPr id="18457" name="TextBox 23">
            <a:extLst>
              <a:ext uri="{FF2B5EF4-FFF2-40B4-BE49-F238E27FC236}">
                <a16:creationId xmlns:a16="http://schemas.microsoft.com/office/drawing/2014/main" id="{E9A98DF5-A1D8-1D7F-A4D2-F3A84895E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1050" y="6319838"/>
            <a:ext cx="26241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es-ES_tradnl" altLang="es-ES" sz="2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 ipsum dolor sit amet, consectetuer adipiscing elit. Maecenas porttitor congue massa. 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2A8C28-4B6E-3D42-CA9B-BE539D94F2D5}"/>
              </a:ext>
            </a:extLst>
          </p:cNvPr>
          <p:cNvSpPr txBox="1"/>
          <p:nvPr/>
        </p:nvSpPr>
        <p:spPr>
          <a:xfrm>
            <a:off x="5981700" y="4589463"/>
            <a:ext cx="6324600" cy="2123644"/>
          </a:xfrm>
          <a:prstGeom prst="rect">
            <a:avLst/>
          </a:prstGeom>
          <a:noFill/>
        </p:spPr>
        <p:txBody>
          <a:bodyPr lIns="91428" tIns="45713" rIns="91428" bIns="45713">
            <a:spAutoFit/>
          </a:bodyPr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6600" b="1" dirty="0">
                <a:solidFill>
                  <a:srgbClr val="4A879B"/>
                </a:solidFill>
                <a:latin typeface="+mn-lt"/>
                <a:ea typeface="Lato Semibold" panose="020F0502020204030203" pitchFamily="34" charset="0"/>
                <a:cs typeface="Lato Semibold" panose="020F0502020204030203" pitchFamily="34" charset="0"/>
              </a:rPr>
              <a:t>Muchas gracias por su atención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0">
            <a:extLst>
              <a:ext uri="{FF2B5EF4-FFF2-40B4-BE49-F238E27FC236}">
                <a16:creationId xmlns:a16="http://schemas.microsoft.com/office/drawing/2014/main" id="{2E9CB35D-BD48-8426-2D55-B84ECB4CC1BA}"/>
              </a:ext>
            </a:extLst>
          </p:cNvPr>
          <p:cNvSpPr txBox="1"/>
          <p:nvPr/>
        </p:nvSpPr>
        <p:spPr>
          <a:xfrm>
            <a:off x="5813540" y="2821628"/>
            <a:ext cx="12103440" cy="1938978"/>
          </a:xfrm>
          <a:prstGeom prst="rect">
            <a:avLst/>
          </a:prstGeom>
          <a:noFill/>
        </p:spPr>
        <p:txBody>
          <a:bodyPr wrap="square" lIns="91428" tIns="45713" rIns="91428" bIns="45713">
            <a:spAutoFit/>
          </a:bodyPr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6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IX Congreso Internacional de Transparencia y Gobierno Abierto</a:t>
            </a:r>
          </a:p>
        </p:txBody>
      </p:sp>
      <p:grpSp>
        <p:nvGrpSpPr>
          <p:cNvPr id="10246" name="Agrupar 33">
            <a:extLst>
              <a:ext uri="{FF2B5EF4-FFF2-40B4-BE49-F238E27FC236}">
                <a16:creationId xmlns:a16="http://schemas.microsoft.com/office/drawing/2014/main" id="{ADEF7E1C-4C42-B5ED-0237-A002D2B7E69E}"/>
              </a:ext>
            </a:extLst>
          </p:cNvPr>
          <p:cNvGrpSpPr>
            <a:grpSpLocks/>
          </p:cNvGrpSpPr>
          <p:nvPr/>
        </p:nvGrpSpPr>
        <p:grpSpPr bwMode="auto">
          <a:xfrm>
            <a:off x="4294188" y="2455863"/>
            <a:ext cx="795337" cy="708025"/>
            <a:chOff x="1406133" y="686869"/>
            <a:chExt cx="2648037" cy="2353739"/>
          </a:xfrm>
        </p:grpSpPr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132BF9BF-94BD-CA94-E454-FC3E83A3E837}"/>
                </a:ext>
              </a:extLst>
            </p:cNvPr>
            <p:cNvCxnSpPr/>
            <p:nvPr/>
          </p:nvCxnSpPr>
          <p:spPr>
            <a:xfrm>
              <a:off x="1406133" y="729089"/>
              <a:ext cx="0" cy="2311519"/>
            </a:xfrm>
            <a:prstGeom prst="line">
              <a:avLst/>
            </a:prstGeom>
            <a:ln w="635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26551923-871B-1CEA-822C-365DE9054B3B}"/>
                </a:ext>
              </a:extLst>
            </p:cNvPr>
            <p:cNvCxnSpPr/>
            <p:nvPr/>
          </p:nvCxnSpPr>
          <p:spPr>
            <a:xfrm flipH="1">
              <a:off x="1406133" y="686869"/>
              <a:ext cx="2648037" cy="0"/>
            </a:xfrm>
            <a:prstGeom prst="line">
              <a:avLst/>
            </a:prstGeom>
            <a:ln w="635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1010A10D-768E-15E3-84C5-D6AFFDAD3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2"/>
            <a:ext cx="5089530" cy="3303296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C685253D-70AC-2513-8BA1-1A09EF63F3F7}"/>
              </a:ext>
            </a:extLst>
          </p:cNvPr>
          <p:cNvGrpSpPr/>
          <p:nvPr/>
        </p:nvGrpSpPr>
        <p:grpSpPr>
          <a:xfrm>
            <a:off x="6231373" y="240361"/>
            <a:ext cx="11153179" cy="1800000"/>
            <a:chOff x="6275688" y="0"/>
            <a:chExt cx="11153179" cy="1800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B1999F8-27B8-5126-9ADE-4A902FBCA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688" y="0"/>
              <a:ext cx="3517557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D316D9A0-1DF7-0EE8-F5A0-10A16CA7CC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8693" y="0"/>
              <a:ext cx="19566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AC3A592-36B4-0FD7-E3D4-39A42E953B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0805" y="381987"/>
              <a:ext cx="2368062" cy="1036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3339BC45-13B8-8020-7985-0B9DDCCDA12B}"/>
              </a:ext>
            </a:extLst>
          </p:cNvPr>
          <p:cNvSpPr txBox="1"/>
          <p:nvPr/>
        </p:nvSpPr>
        <p:spPr>
          <a:xfrm>
            <a:off x="175972" y="7706134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Colaboradores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229D94-4468-E5DC-4E23-E26FD82D9878}"/>
              </a:ext>
            </a:extLst>
          </p:cNvPr>
          <p:cNvSpPr txBox="1"/>
          <p:nvPr/>
        </p:nvSpPr>
        <p:spPr>
          <a:xfrm>
            <a:off x="175972" y="5513560"/>
            <a:ext cx="2904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Patrocinadores</a:t>
            </a:r>
            <a:endParaRPr lang="es-E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9D03F8C1-ABE1-AB52-72B1-C0452E52E2F1}"/>
              </a:ext>
            </a:extLst>
          </p:cNvPr>
          <p:cNvCxnSpPr>
            <a:cxnSpLocks/>
          </p:cNvCxnSpPr>
          <p:nvPr/>
        </p:nvCxnSpPr>
        <p:spPr>
          <a:xfrm>
            <a:off x="175972" y="8289748"/>
            <a:ext cx="4497431" cy="0"/>
          </a:xfrm>
          <a:prstGeom prst="line">
            <a:avLst/>
          </a:prstGeom>
          <a:ln>
            <a:solidFill>
              <a:srgbClr val="FF8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>
            <a:extLst>
              <a:ext uri="{FF2B5EF4-FFF2-40B4-BE49-F238E27FC236}">
                <a16:creationId xmlns:a16="http://schemas.microsoft.com/office/drawing/2014/main" id="{9D0DFE84-7259-1A6D-3958-1E33461D803E}"/>
              </a:ext>
            </a:extLst>
          </p:cNvPr>
          <p:cNvGrpSpPr/>
          <p:nvPr/>
        </p:nvGrpSpPr>
        <p:grpSpPr>
          <a:xfrm>
            <a:off x="94375" y="8403342"/>
            <a:ext cx="18099250" cy="1634813"/>
            <a:chOff x="-56639" y="6754420"/>
            <a:chExt cx="18099250" cy="1634813"/>
          </a:xfrm>
        </p:grpSpPr>
        <p:pic>
          <p:nvPicPr>
            <p:cNvPr id="26" name="Gráfico 24">
              <a:extLst>
                <a:ext uri="{FF2B5EF4-FFF2-40B4-BE49-F238E27FC236}">
                  <a16:creationId xmlns:a16="http://schemas.microsoft.com/office/drawing/2014/main" id="{7A52FA26-38AB-1D1E-D54D-4898614EC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56639" y="6876591"/>
              <a:ext cx="2245817" cy="574117"/>
            </a:xfrm>
            <a:prstGeom prst="rect">
              <a:avLst/>
            </a:prstGeom>
          </p:spPr>
        </p:pic>
        <p:pic>
          <p:nvPicPr>
            <p:cNvPr id="30" name="Imagen 29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500F32C8-B1E5-21FB-F5F2-D6471A716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176" y="6816043"/>
              <a:ext cx="1118733" cy="695213"/>
            </a:xfrm>
            <a:prstGeom prst="rect">
              <a:avLst/>
            </a:prstGeom>
          </p:spPr>
        </p:pic>
        <p:pic>
          <p:nvPicPr>
            <p:cNvPr id="33" name="Imagen 32" descr="Logotipo&#10;&#10;Descripción generada automáticamente">
              <a:extLst>
                <a:ext uri="{FF2B5EF4-FFF2-40B4-BE49-F238E27FC236}">
                  <a16:creationId xmlns:a16="http://schemas.microsoft.com/office/drawing/2014/main" id="{3AA4D8CA-2F8C-40DE-B09E-60BE12C40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906" y="6877619"/>
              <a:ext cx="1001929" cy="572060"/>
            </a:xfrm>
            <a:prstGeom prst="rect">
              <a:avLst/>
            </a:prstGeom>
          </p:spPr>
        </p:pic>
        <p:pic>
          <p:nvPicPr>
            <p:cNvPr id="37" name="Imagen 36" descr="Interfaz de usuario gráfica&#10;&#10;Descripción generada automáticamente con confianza media">
              <a:extLst>
                <a:ext uri="{FF2B5EF4-FFF2-40B4-BE49-F238E27FC236}">
                  <a16:creationId xmlns:a16="http://schemas.microsoft.com/office/drawing/2014/main" id="{937E7CA4-9A56-12A6-85A4-1AE37605B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833" y="6929804"/>
              <a:ext cx="1464526" cy="467691"/>
            </a:xfrm>
            <a:prstGeom prst="rect">
              <a:avLst/>
            </a:prstGeom>
          </p:spPr>
        </p:pic>
        <p:pic>
          <p:nvPicPr>
            <p:cNvPr id="39" name="Imagen 38" descr="Logotipo&#10;&#10;Descripción generada automáticamente">
              <a:extLst>
                <a:ext uri="{FF2B5EF4-FFF2-40B4-BE49-F238E27FC236}">
                  <a16:creationId xmlns:a16="http://schemas.microsoft.com/office/drawing/2014/main" id="{82A392BD-7E81-CF9E-F7EF-45E2C819F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357" y="6883035"/>
              <a:ext cx="1550675" cy="561229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387747F1-5DC8-80F7-93DA-D47E37691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030" y="7000421"/>
              <a:ext cx="874907" cy="3264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DAA6B16-B6E7-D130-8A71-C5B6E18DF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1935" y="6906419"/>
              <a:ext cx="1446203" cy="5144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A6FAA2F6-9E60-BB07-93F9-D1F787040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848" y="7711202"/>
              <a:ext cx="1797132" cy="450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0DEDD5F2-5F9A-B00F-03C8-1B2116EDA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0136" y="6841800"/>
              <a:ext cx="792529" cy="643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73A05682-24E3-B4BB-C939-E5B42D2D7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772" y="7546575"/>
              <a:ext cx="1025647" cy="7798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DAD80AE2-B58F-D7D2-4B6D-41D42C5E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907" y="7484658"/>
              <a:ext cx="557398" cy="9036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9FCF03DB-0940-E746-80E8-910F9475F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793" y="7616066"/>
              <a:ext cx="1130022" cy="640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Imagen 56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A674860B-3D1B-3FC1-D5AB-F3500709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7126" y="7483748"/>
              <a:ext cx="905485" cy="905485"/>
            </a:xfrm>
            <a:prstGeom prst="rect">
              <a:avLst/>
            </a:prstGeom>
          </p:spPr>
        </p:pic>
        <p:pic>
          <p:nvPicPr>
            <p:cNvPr id="59" name="Imagen 58" descr="Imagen que contiene botella, parada, firmar, camioneta&#10;&#10;Descripción generada automáticamente">
              <a:extLst>
                <a:ext uri="{FF2B5EF4-FFF2-40B4-BE49-F238E27FC236}">
                  <a16:creationId xmlns:a16="http://schemas.microsoft.com/office/drawing/2014/main" id="{AFA5AAE8-7DD2-CB8C-6F1F-773854531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11" y="7585722"/>
              <a:ext cx="892121" cy="701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C0443431-EC74-20D6-5004-3100EE14E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820" y="7550645"/>
              <a:ext cx="872835" cy="771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Imagen 62">
              <a:extLst>
                <a:ext uri="{FF2B5EF4-FFF2-40B4-BE49-F238E27FC236}">
                  <a16:creationId xmlns:a16="http://schemas.microsoft.com/office/drawing/2014/main" id="{0B453934-A2A1-9AEC-2D16-955432166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8143" y="7515568"/>
              <a:ext cx="973226" cy="841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41" name="Imagen 10240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D602453A-AEFD-A247-B284-9938E7AA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6930" y="7796183"/>
              <a:ext cx="1429483" cy="280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43" name="Imagen 10242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0AF1EBE5-F77C-0398-0929-16E233E1C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568" y="7702645"/>
              <a:ext cx="1395874" cy="467690"/>
            </a:xfrm>
            <a:prstGeom prst="rect">
              <a:avLst/>
            </a:prstGeom>
          </p:spPr>
        </p:pic>
        <p:pic>
          <p:nvPicPr>
            <p:cNvPr id="10245" name="Imagen 10244">
              <a:extLst>
                <a:ext uri="{FF2B5EF4-FFF2-40B4-BE49-F238E27FC236}">
                  <a16:creationId xmlns:a16="http://schemas.microsoft.com/office/drawing/2014/main" id="{C29FF01E-313E-9C46-AAE4-A5DD96AF1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98" t="31282" r="14450" b="40513"/>
            <a:stretch/>
          </p:blipFill>
          <p:spPr bwMode="auto">
            <a:xfrm>
              <a:off x="15010901" y="7702645"/>
              <a:ext cx="1971743" cy="4676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48" name="Imagen 10247">
              <a:extLst>
                <a:ext uri="{FF2B5EF4-FFF2-40B4-BE49-F238E27FC236}">
                  <a16:creationId xmlns:a16="http://schemas.microsoft.com/office/drawing/2014/main" id="{59473B55-7CD3-E6AD-35F9-2B62D24F1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5857" y="7544215"/>
              <a:ext cx="1129206" cy="784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50" name="Imagen 10249">
              <a:extLst>
                <a:ext uri="{FF2B5EF4-FFF2-40B4-BE49-F238E27FC236}">
                  <a16:creationId xmlns:a16="http://schemas.microsoft.com/office/drawing/2014/main" id="{B6C22954-BD28-1E48-08AC-16F10A705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9551" y="7540226"/>
              <a:ext cx="792529" cy="7925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52" name="Imagen 10251">
              <a:extLst>
                <a:ext uri="{FF2B5EF4-FFF2-40B4-BE49-F238E27FC236}">
                  <a16:creationId xmlns:a16="http://schemas.microsoft.com/office/drawing/2014/main" id="{867133E0-D560-13C1-C860-4ABA8F120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303" y="7734973"/>
              <a:ext cx="1181420" cy="4030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54" name="Imagen 10253" descr="Imagen que contiene firmar, verde, dibujo&#10;&#10;Descripción generada automáticamente">
              <a:extLst>
                <a:ext uri="{FF2B5EF4-FFF2-40B4-BE49-F238E27FC236}">
                  <a16:creationId xmlns:a16="http://schemas.microsoft.com/office/drawing/2014/main" id="{49521DD1-C1AA-90DA-1E98-1D5B240FE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53079" y="6915751"/>
              <a:ext cx="1568095" cy="495796"/>
            </a:xfrm>
            <a:prstGeom prst="rect">
              <a:avLst/>
            </a:prstGeom>
          </p:spPr>
        </p:pic>
        <p:pic>
          <p:nvPicPr>
            <p:cNvPr id="10256" name="Imagen 10255">
              <a:extLst>
                <a:ext uri="{FF2B5EF4-FFF2-40B4-BE49-F238E27FC236}">
                  <a16:creationId xmlns:a16="http://schemas.microsoft.com/office/drawing/2014/main" id="{8B337375-064B-BA76-0A6A-EBB001CAA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6159" y="6929804"/>
              <a:ext cx="1094093" cy="467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58" name="Imagen 10257">
              <a:extLst>
                <a:ext uri="{FF2B5EF4-FFF2-40B4-BE49-F238E27FC236}">
                  <a16:creationId xmlns:a16="http://schemas.microsoft.com/office/drawing/2014/main" id="{0CFE2756-A78B-5D52-82EC-60F06DB8D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2249" y="6929804"/>
              <a:ext cx="794972" cy="467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0" name="Imagen 10259">
              <a:extLst>
                <a:ext uri="{FF2B5EF4-FFF2-40B4-BE49-F238E27FC236}">
                  <a16:creationId xmlns:a16="http://schemas.microsoft.com/office/drawing/2014/main" id="{5E636B30-3C2E-F1E9-4754-52A307E11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9218" y="6960423"/>
              <a:ext cx="1791866" cy="406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2" name="Imagen 10261">
              <a:extLst>
                <a:ext uri="{FF2B5EF4-FFF2-40B4-BE49-F238E27FC236}">
                  <a16:creationId xmlns:a16="http://schemas.microsoft.com/office/drawing/2014/main" id="{23C1D5BF-1317-0434-E1B7-5D53D94AF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24"/>
            <a:stretch/>
          </p:blipFill>
          <p:spPr bwMode="auto">
            <a:xfrm>
              <a:off x="11254663" y="6754420"/>
              <a:ext cx="1009498" cy="81845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 descr="Inicio | CEPC">
            <a:extLst>
              <a:ext uri="{FF2B5EF4-FFF2-40B4-BE49-F238E27FC236}">
                <a16:creationId xmlns:a16="http://schemas.microsoft.com/office/drawing/2014/main" id="{E332CCBC-8DEA-5FAF-BE10-9F19F3C42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989" y="4953949"/>
            <a:ext cx="1445732" cy="140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70" name="Conector recto 10269">
            <a:extLst>
              <a:ext uri="{FF2B5EF4-FFF2-40B4-BE49-F238E27FC236}">
                <a16:creationId xmlns:a16="http://schemas.microsoft.com/office/drawing/2014/main" id="{374E15C4-70D6-2D89-E874-9DD30A38AE13}"/>
              </a:ext>
            </a:extLst>
          </p:cNvPr>
          <p:cNvCxnSpPr>
            <a:cxnSpLocks/>
          </p:cNvCxnSpPr>
          <p:nvPr/>
        </p:nvCxnSpPr>
        <p:spPr>
          <a:xfrm>
            <a:off x="175972" y="6121846"/>
            <a:ext cx="4497431" cy="0"/>
          </a:xfrm>
          <a:prstGeom prst="line">
            <a:avLst/>
          </a:prstGeom>
          <a:ln>
            <a:solidFill>
              <a:srgbClr val="FF8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D30F759-8B0A-85D9-4B5C-7C6FE9C2355F}"/>
              </a:ext>
            </a:extLst>
          </p:cNvPr>
          <p:cNvGrpSpPr/>
          <p:nvPr/>
        </p:nvGrpSpPr>
        <p:grpSpPr>
          <a:xfrm>
            <a:off x="201634" y="6101533"/>
            <a:ext cx="17715346" cy="1416864"/>
            <a:chOff x="218958" y="5566327"/>
            <a:chExt cx="17715346" cy="1416864"/>
          </a:xfrm>
        </p:grpSpPr>
        <p:pic>
          <p:nvPicPr>
            <p:cNvPr id="10263" name="Imagen 10262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E671AE3C-D24B-E4AD-905D-AAE3A613A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58" y="5709701"/>
              <a:ext cx="1811794" cy="1130117"/>
            </a:xfrm>
            <a:prstGeom prst="rect">
              <a:avLst/>
            </a:prstGeom>
          </p:spPr>
        </p:pic>
        <p:pic>
          <p:nvPicPr>
            <p:cNvPr id="10264" name="Picture 26" descr="Logo Consejo de Transparencia y Buen Gobierno">
              <a:extLst>
                <a:ext uri="{FF2B5EF4-FFF2-40B4-BE49-F238E27FC236}">
                  <a16:creationId xmlns:a16="http://schemas.microsoft.com/office/drawing/2014/main" id="{25F7D679-D1C8-1127-142B-EA15E45C98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3" t="-8989"/>
            <a:stretch/>
          </p:blipFill>
          <p:spPr bwMode="auto">
            <a:xfrm>
              <a:off x="4165714" y="5851003"/>
              <a:ext cx="2804144" cy="847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5" name="Picture 14" descr="ICAM – Ilustre Colegio de la Abogacía de Madrid">
              <a:extLst>
                <a:ext uri="{FF2B5EF4-FFF2-40B4-BE49-F238E27FC236}">
                  <a16:creationId xmlns:a16="http://schemas.microsoft.com/office/drawing/2014/main" id="{DDA66E3B-52A8-D0AB-68A6-B85772E1B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2540" y="5823670"/>
              <a:ext cx="2389875" cy="902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6" name="Imagen 10265">
              <a:extLst>
                <a:ext uri="{FF2B5EF4-FFF2-40B4-BE49-F238E27FC236}">
                  <a16:creationId xmlns:a16="http://schemas.microsoft.com/office/drawing/2014/main" id="{62B762B0-EFAB-4156-DA49-51379BC7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12350083" y="5999409"/>
              <a:ext cx="2363424" cy="550701"/>
            </a:xfrm>
            <a:prstGeom prst="rect">
              <a:avLst/>
            </a:prstGeom>
          </p:spPr>
        </p:pic>
        <p:pic>
          <p:nvPicPr>
            <p:cNvPr id="10267" name="Picture 24" descr="La Comunidad de Madrid autoriza abrir el miércoles 20 los centros de...">
              <a:extLst>
                <a:ext uri="{FF2B5EF4-FFF2-40B4-BE49-F238E27FC236}">
                  <a16:creationId xmlns:a16="http://schemas.microsoft.com/office/drawing/2014/main" id="{05537F3E-173B-8F1F-3D35-9EF8D394F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434" y="5566327"/>
              <a:ext cx="1489598" cy="1416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9" name="Imagen 10268" descr="Un dibujo con letras&#10;&#10;Descripción generada automáticamente con confianza baja">
              <a:extLst>
                <a:ext uri="{FF2B5EF4-FFF2-40B4-BE49-F238E27FC236}">
                  <a16:creationId xmlns:a16="http://schemas.microsoft.com/office/drawing/2014/main" id="{98466155-54B5-23DB-D856-11DF85621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5097" y="5802888"/>
              <a:ext cx="2022304" cy="943743"/>
            </a:xfrm>
            <a:prstGeom prst="rect">
              <a:avLst/>
            </a:prstGeom>
          </p:spPr>
        </p:pic>
        <p:pic>
          <p:nvPicPr>
            <p:cNvPr id="12" name="Imagen 11" descr="Gráfico&#10;&#10;Descripción generada automáticamente con confianza baja">
              <a:extLst>
                <a:ext uri="{FF2B5EF4-FFF2-40B4-BE49-F238E27FC236}">
                  <a16:creationId xmlns:a16="http://schemas.microsoft.com/office/drawing/2014/main" id="{5A6CA098-E017-C3A5-CD60-DE9435F2C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6186" y="5836298"/>
              <a:ext cx="2898118" cy="8769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155330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37888A39-9EB5-2C1A-56AC-24107C29337E}"/>
              </a:ext>
            </a:extLst>
          </p:cNvPr>
          <p:cNvSpPr/>
          <p:nvPr/>
        </p:nvSpPr>
        <p:spPr>
          <a:xfrm>
            <a:off x="0" y="0"/>
            <a:ext cx="18288000" cy="9002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anchor="ctr"/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8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769C821-0301-BF64-7128-0C85F498B8C8}"/>
              </a:ext>
            </a:extLst>
          </p:cNvPr>
          <p:cNvSpPr/>
          <p:nvPr/>
        </p:nvSpPr>
        <p:spPr>
          <a:xfrm>
            <a:off x="0" y="9040813"/>
            <a:ext cx="18288000" cy="1246187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anchor="ctr"/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2E9CB35D-BD48-8426-2D55-B84ECB4CC1BA}"/>
              </a:ext>
            </a:extLst>
          </p:cNvPr>
          <p:cNvSpPr txBox="1"/>
          <p:nvPr/>
        </p:nvSpPr>
        <p:spPr>
          <a:xfrm>
            <a:off x="2673350" y="4534440"/>
            <a:ext cx="12941300" cy="1323425"/>
          </a:xfrm>
          <a:prstGeom prst="rect">
            <a:avLst/>
          </a:prstGeom>
          <a:noFill/>
        </p:spPr>
        <p:txBody>
          <a:bodyPr lIns="91428" tIns="45713" rIns="91428" bIns="45713">
            <a:spAutoFit/>
          </a:bodyPr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Título de la ponencia</a:t>
            </a:r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33FB21ED-D82D-8DF4-CCE7-90ECB72DC09A}"/>
              </a:ext>
            </a:extLst>
          </p:cNvPr>
          <p:cNvSpPr txBox="1"/>
          <p:nvPr/>
        </p:nvSpPr>
        <p:spPr>
          <a:xfrm>
            <a:off x="7784123" y="7895522"/>
            <a:ext cx="10503877" cy="1754312"/>
          </a:xfrm>
          <a:prstGeom prst="rect">
            <a:avLst/>
          </a:prstGeom>
          <a:noFill/>
        </p:spPr>
        <p:txBody>
          <a:bodyPr wrap="square" lIns="91428" tIns="45713" rIns="91428" bIns="45713">
            <a:spAutoFit/>
          </a:bodyPr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Nombre y apellidos de los autores</a:t>
            </a:r>
          </a:p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mail@</a:t>
            </a:r>
          </a:p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Institución /Organización</a:t>
            </a:r>
          </a:p>
        </p:txBody>
      </p:sp>
      <p:grpSp>
        <p:nvGrpSpPr>
          <p:cNvPr id="10246" name="Agrupar 33">
            <a:extLst>
              <a:ext uri="{FF2B5EF4-FFF2-40B4-BE49-F238E27FC236}">
                <a16:creationId xmlns:a16="http://schemas.microsoft.com/office/drawing/2014/main" id="{ADEF7E1C-4C42-B5ED-0237-A002D2B7E69E}"/>
              </a:ext>
            </a:extLst>
          </p:cNvPr>
          <p:cNvGrpSpPr>
            <a:grpSpLocks/>
          </p:cNvGrpSpPr>
          <p:nvPr/>
        </p:nvGrpSpPr>
        <p:grpSpPr bwMode="auto">
          <a:xfrm>
            <a:off x="4294188" y="2455863"/>
            <a:ext cx="795337" cy="708025"/>
            <a:chOff x="1406133" y="686869"/>
            <a:chExt cx="2648037" cy="2353739"/>
          </a:xfrm>
        </p:grpSpPr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132BF9BF-94BD-CA94-E454-FC3E83A3E837}"/>
                </a:ext>
              </a:extLst>
            </p:cNvPr>
            <p:cNvCxnSpPr/>
            <p:nvPr/>
          </p:nvCxnSpPr>
          <p:spPr>
            <a:xfrm>
              <a:off x="1406133" y="729089"/>
              <a:ext cx="0" cy="2311519"/>
            </a:xfrm>
            <a:prstGeom prst="line">
              <a:avLst/>
            </a:prstGeom>
            <a:ln w="635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26551923-871B-1CEA-822C-365DE9054B3B}"/>
                </a:ext>
              </a:extLst>
            </p:cNvPr>
            <p:cNvCxnSpPr/>
            <p:nvPr/>
          </p:nvCxnSpPr>
          <p:spPr>
            <a:xfrm flipH="1">
              <a:off x="1406133" y="686869"/>
              <a:ext cx="2648037" cy="0"/>
            </a:xfrm>
            <a:prstGeom prst="line">
              <a:avLst/>
            </a:prstGeom>
            <a:ln w="635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1010A10D-768E-15E3-84C5-D6AFFDAD3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101"/>
            <a:ext cx="5411069" cy="3511987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3994CEC-540A-5DFB-BD50-78C27882390E}"/>
              </a:ext>
            </a:extLst>
          </p:cNvPr>
          <p:cNvSpPr/>
          <p:nvPr/>
        </p:nvSpPr>
        <p:spPr>
          <a:xfrm>
            <a:off x="864674" y="8176770"/>
            <a:ext cx="3429514" cy="1191816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Logo institución autor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3B4CFFC-CF27-6116-61F3-EA388D5C11ED}"/>
              </a:ext>
            </a:extLst>
          </p:cNvPr>
          <p:cNvSpPr txBox="1"/>
          <p:nvPr/>
        </p:nvSpPr>
        <p:spPr>
          <a:xfrm>
            <a:off x="5442306" y="2194836"/>
            <a:ext cx="7403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4800" b="1" dirty="0">
                <a:solidFill>
                  <a:srgbClr val="FF862E"/>
                </a:solidFill>
                <a:latin typeface="Calibri"/>
              </a:rPr>
              <a:t>GT 24-04  Nombre Grupo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4688763-4C1C-0C6F-A7CF-EFB6F1EA70C6}"/>
              </a:ext>
            </a:extLst>
          </p:cNvPr>
          <p:cNvGrpSpPr/>
          <p:nvPr/>
        </p:nvGrpSpPr>
        <p:grpSpPr>
          <a:xfrm>
            <a:off x="6272944" y="0"/>
            <a:ext cx="11153179" cy="1800000"/>
            <a:chOff x="6275688" y="0"/>
            <a:chExt cx="11153179" cy="1800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1FE3D8A9-8DF9-84BC-C425-57926B816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688" y="0"/>
              <a:ext cx="3517557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A56A0F20-75A8-18B7-666D-ED4795C091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8693" y="0"/>
              <a:ext cx="19566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06657A41-9154-9D62-3B03-1ED59B16F7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0805" y="381987"/>
              <a:ext cx="2368062" cy="1036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774008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F86E8E-05FB-8CC3-F99D-58070A89A7EF}"/>
              </a:ext>
            </a:extLst>
          </p:cNvPr>
          <p:cNvSpPr/>
          <p:nvPr/>
        </p:nvSpPr>
        <p:spPr>
          <a:xfrm rot="5400000" flipH="1" flipV="1">
            <a:off x="-2060018" y="5147218"/>
            <a:ext cx="7210535" cy="3802675"/>
          </a:xfrm>
          <a:prstGeom prst="rect">
            <a:avLst/>
          </a:prstGeom>
          <a:solidFill>
            <a:srgbClr val="FF872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anchor="ctr"/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062DF2-295C-E4C8-A69A-1E17D8D2AE4C}"/>
              </a:ext>
            </a:extLst>
          </p:cNvPr>
          <p:cNvSpPr txBox="1"/>
          <p:nvPr/>
        </p:nvSpPr>
        <p:spPr>
          <a:xfrm>
            <a:off x="5092562" y="3443288"/>
            <a:ext cx="7833662" cy="4050005"/>
          </a:xfrm>
          <a:prstGeom prst="rect">
            <a:avLst/>
          </a:prstGeom>
          <a:noFill/>
        </p:spPr>
        <p:txBody>
          <a:bodyPr wrap="square" lIns="91428" tIns="45713" rIns="91428" bIns="45713">
            <a:spAutoFit/>
          </a:bodyPr>
          <a:lstStyle/>
          <a:p>
            <a:pPr marL="742950" indent="-742950" defTabSz="137140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8729"/>
              </a:buClr>
              <a:buSzPct val="110000"/>
              <a:buFont typeface="+mj-lt"/>
              <a:buAutoNum type="arabicPeriod"/>
              <a:defRPr/>
            </a:pPr>
            <a:r>
              <a:rPr lang="es-ES_tradnl" sz="4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Nombre del apartado 1</a:t>
            </a:r>
          </a:p>
          <a:p>
            <a:pPr marL="742950" indent="-742950" defTabSz="137140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8729"/>
              </a:buClr>
              <a:buSzPct val="110000"/>
              <a:buFont typeface="+mj-lt"/>
              <a:buAutoNum type="arabicPeriod"/>
              <a:defRPr/>
            </a:pPr>
            <a:r>
              <a:rPr lang="es-ES_tradnl" sz="4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Nombre del apartado 2</a:t>
            </a:r>
          </a:p>
          <a:p>
            <a:pPr marL="742950" indent="-742950" defTabSz="137140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8729"/>
              </a:buClr>
              <a:buSzPct val="110000"/>
              <a:buFont typeface="+mj-lt"/>
              <a:buAutoNum type="arabicPeriod"/>
              <a:defRPr/>
            </a:pPr>
            <a:r>
              <a:rPr lang="es-ES_tradnl" sz="4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Nombre del apartado 3</a:t>
            </a:r>
          </a:p>
          <a:p>
            <a:pPr marL="742950" indent="-742950" defTabSz="137140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8729"/>
              </a:buClr>
              <a:buSzPct val="110000"/>
              <a:buFont typeface="+mj-lt"/>
              <a:buAutoNum type="arabicPeriod"/>
              <a:defRPr/>
            </a:pPr>
            <a:r>
              <a:rPr lang="es-ES_tradnl" sz="4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2257BB-CFF5-5552-916C-F9BEF3F9D29D}"/>
              </a:ext>
            </a:extLst>
          </p:cNvPr>
          <p:cNvSpPr txBox="1"/>
          <p:nvPr/>
        </p:nvSpPr>
        <p:spPr>
          <a:xfrm>
            <a:off x="0" y="4728008"/>
            <a:ext cx="3485862" cy="830983"/>
          </a:xfrm>
          <a:prstGeom prst="rect">
            <a:avLst/>
          </a:prstGeom>
          <a:noFill/>
        </p:spPr>
        <p:txBody>
          <a:bodyPr wrap="square" lIns="91428" tIns="45713" rIns="91428" bIns="45713">
            <a:spAutoFit/>
          </a:bodyPr>
          <a:lstStyle/>
          <a:p>
            <a:pPr algn="ctr"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rgbClr val="0070C0"/>
                </a:solidFill>
                <a:latin typeface="+mj-lt"/>
                <a:ea typeface="Roboto Black" panose="02000000000000000000" pitchFamily="2" charset="0"/>
              </a:rPr>
              <a:t>ÍNDICE</a:t>
            </a:r>
          </a:p>
        </p:txBody>
      </p:sp>
      <p:pic>
        <p:nvPicPr>
          <p:cNvPr id="2" name="Imagen 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1E722543-D8A5-969B-CB18-90C26545E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4917648" cy="31917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3982C-99EF-9DFF-1F6B-DB09E7452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43800"/>
            <a:ext cx="7254875" cy="1255714"/>
          </a:xfrm>
        </p:spPr>
        <p:txBody>
          <a:bodyPr/>
          <a:lstStyle/>
          <a:p>
            <a:pPr defTabSz="1371408" eaLnBrk="1" fontAlgn="auto" hangingPunct="1">
              <a:spcAft>
                <a:spcPts val="0"/>
              </a:spcAft>
              <a:defRPr/>
            </a:pPr>
            <a:r>
              <a:rPr lang="es-ES_tradnl" dirty="0">
                <a:solidFill>
                  <a:srgbClr val="FF9933"/>
                </a:solidFill>
              </a:rPr>
              <a:t>Apartado 01</a:t>
            </a:r>
            <a:br>
              <a:rPr lang="es-ES_tradnl" dirty="0"/>
            </a:br>
            <a:r>
              <a:rPr lang="es-ES_tradnl" sz="4400" b="1" dirty="0"/>
              <a:t>Nombre del apartado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53099E-7170-1504-E1DF-C44867D42537}"/>
              </a:ext>
            </a:extLst>
          </p:cNvPr>
          <p:cNvSpPr/>
          <p:nvPr/>
        </p:nvSpPr>
        <p:spPr>
          <a:xfrm>
            <a:off x="2286000" y="4302125"/>
            <a:ext cx="13716000" cy="4893633"/>
          </a:xfrm>
          <a:prstGeom prst="rect">
            <a:avLst/>
          </a:prstGeom>
        </p:spPr>
        <p:txBody>
          <a:bodyPr lIns="91428" tIns="45713" rIns="91428" bIns="45713">
            <a:spAutoFit/>
          </a:bodyPr>
          <a:lstStyle/>
          <a:p>
            <a:pPr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Aconsectetuer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Maecenas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porttitor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posuere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magna sed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pulvinar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libero,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commodo magna eros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urna. Nunc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imperdiet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Vivamus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tellus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habitant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morbi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tristique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senectus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netus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fames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turpis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egestas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Proin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pharetra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orci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porttitor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Donec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Suspendisse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dui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scelerisque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at,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vitae,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pretium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mattis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nunc.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venenatis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eleifend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aliquet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Suspendisse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dapibus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magna.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Integer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Donec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feugiat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ligula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Donec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felis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imperdiet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pretium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metus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lacinia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Donec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ut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dui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Sed at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nunc porta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tristique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Proin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magna.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habitant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morbi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tristique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senectus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netus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fames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turpis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egestas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872424-D20B-AF15-2D2B-6D52639CA755}"/>
              </a:ext>
            </a:extLst>
          </p:cNvPr>
          <p:cNvSpPr/>
          <p:nvPr/>
        </p:nvSpPr>
        <p:spPr>
          <a:xfrm>
            <a:off x="2286000" y="2370138"/>
            <a:ext cx="15087600" cy="1754312"/>
          </a:xfrm>
          <a:prstGeom prst="rect">
            <a:avLst/>
          </a:prstGeom>
        </p:spPr>
        <p:txBody>
          <a:bodyPr lIns="91428" tIns="45713" rIns="91428" bIns="45713">
            <a:spAutoFit/>
          </a:bodyPr>
          <a:lstStyle/>
          <a:p>
            <a:pPr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dolor </a:t>
            </a:r>
            <a:r>
              <a:rPr lang="es-ES" sz="4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4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adipisicing</a:t>
            </a:r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sed do </a:t>
            </a:r>
            <a:r>
              <a:rPr lang="es-ES" sz="4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eiusmod</a:t>
            </a:r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incididunt</a:t>
            </a:r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s-ES" sz="28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s-E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s-E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dolor </a:t>
            </a:r>
            <a:r>
              <a:rPr lang="es-ES" sz="28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E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E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8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E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adipisicing</a:t>
            </a:r>
            <a:r>
              <a:rPr lang="es-E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s-E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sed do </a:t>
            </a:r>
            <a:r>
              <a:rPr lang="es-ES" sz="28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eiusmod</a:t>
            </a:r>
            <a:r>
              <a:rPr lang="es-E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s-E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incididunt</a:t>
            </a:r>
            <a:endParaRPr lang="es-ES_tradnl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3" name="Slide Number Placeholder 2">
            <a:extLst>
              <a:ext uri="{FF2B5EF4-FFF2-40B4-BE49-F238E27FC236}">
                <a16:creationId xmlns:a16="http://schemas.microsoft.com/office/drawing/2014/main" id="{653D95E3-83BC-E5B1-0F46-D2A46B9F1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0" y="9195758"/>
            <a:ext cx="1733550" cy="8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/>
            <a:r>
              <a:rPr lang="es-ES" altLang="es-E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pág.</a:t>
            </a:r>
          </a:p>
          <a:p>
            <a:pPr algn="r" eaLnBrk="1" hangingPunct="1"/>
            <a:r>
              <a:rPr lang="es-ES" altLang="es-E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fld id="{9E1E90C5-F449-4B8E-B029-9F26585E7644}" type="slidenum">
              <a:rPr lang="es-ES" altLang="es-ES"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5</a:t>
            </a:fld>
            <a:endParaRPr lang="es-ES" altLang="es-ES" sz="24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3982C-99EF-9DFF-1F6B-DB09E745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371408" eaLnBrk="1" fontAlgn="auto" hangingPunct="1">
              <a:spcAft>
                <a:spcPts val="0"/>
              </a:spcAft>
              <a:defRPr/>
            </a:pPr>
            <a:r>
              <a:rPr lang="es-ES_tradnl" sz="4000" dirty="0">
                <a:solidFill>
                  <a:srgbClr val="FF8729"/>
                </a:solidFill>
              </a:rPr>
              <a:t>Apartado 02</a:t>
            </a:r>
            <a:br>
              <a:rPr lang="es-ES_tradnl" dirty="0"/>
            </a:br>
            <a:r>
              <a:rPr lang="es-ES_tradnl" b="1" dirty="0">
                <a:solidFill>
                  <a:srgbClr val="4A879B"/>
                </a:solidFill>
              </a:rPr>
              <a:t>Nombre del apartado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FE4FBF-6A16-9844-D28A-EA946B166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0070C0"/>
                </a:solidFill>
              </a:rPr>
              <a:t>Ítem 1</a:t>
            </a:r>
          </a:p>
          <a:p>
            <a:pPr lvl="1"/>
            <a:r>
              <a:rPr lang="es-ES" dirty="0">
                <a:solidFill>
                  <a:srgbClr val="0070C0"/>
                </a:solidFill>
              </a:rPr>
              <a:t>Ítem 2</a:t>
            </a:r>
          </a:p>
          <a:p>
            <a:pPr lvl="2"/>
            <a:r>
              <a:rPr lang="es-ES" dirty="0">
                <a:solidFill>
                  <a:srgbClr val="0070C0"/>
                </a:solidFill>
              </a:rPr>
              <a:t>Ítem 3</a:t>
            </a:r>
          </a:p>
        </p:txBody>
      </p:sp>
      <p:sp>
        <p:nvSpPr>
          <p:cNvPr id="12293" name="Slide Number Placeholder 2">
            <a:extLst>
              <a:ext uri="{FF2B5EF4-FFF2-40B4-BE49-F238E27FC236}">
                <a16:creationId xmlns:a16="http://schemas.microsoft.com/office/drawing/2014/main" id="{653D95E3-83BC-E5B1-0F46-D2A46B9F1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0" y="9195758"/>
            <a:ext cx="1733550" cy="8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/>
            <a:r>
              <a:rPr lang="es-ES" altLang="es-E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pág.</a:t>
            </a:r>
          </a:p>
          <a:p>
            <a:pPr algn="r" eaLnBrk="1" hangingPunct="1"/>
            <a:r>
              <a:rPr lang="es-ES" altLang="es-E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fld id="{9E1E90C5-F449-4B8E-B029-9F26585E7644}" type="slidenum">
              <a:rPr lang="es-ES" altLang="es-ES"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6</a:t>
            </a:fld>
            <a:endParaRPr lang="es-ES" altLang="es-ES" sz="24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1460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816B0-D09A-1641-2F9F-5CC21B38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C35D0E-E0A9-B3E5-3DFD-B42CC5A8E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098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58">
            <a:extLst>
              <a:ext uri="{FF2B5EF4-FFF2-40B4-BE49-F238E27FC236}">
                <a16:creationId xmlns:a16="http://schemas.microsoft.com/office/drawing/2014/main" id="{1F1928A6-7D2D-7A89-3D0E-156FEE2FE7DB}"/>
              </a:ext>
            </a:extLst>
          </p:cNvPr>
          <p:cNvGrpSpPr>
            <a:grpSpLocks/>
          </p:cNvGrpSpPr>
          <p:nvPr/>
        </p:nvGrpSpPr>
        <p:grpSpPr bwMode="auto">
          <a:xfrm>
            <a:off x="9378953" y="3092468"/>
            <a:ext cx="3694112" cy="4989513"/>
            <a:chOff x="1369272" y="3290036"/>
            <a:chExt cx="3694493" cy="498996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CC41729-5CCC-0B6F-EB2A-BB260FE58968}"/>
                </a:ext>
              </a:extLst>
            </p:cNvPr>
            <p:cNvSpPr txBox="1"/>
            <p:nvPr/>
          </p:nvSpPr>
          <p:spPr>
            <a:xfrm>
              <a:off x="1369272" y="4104498"/>
              <a:ext cx="3694493" cy="6463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37140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3600" dirty="0">
                  <a:solidFill>
                    <a:srgbClr val="CC6600"/>
                  </a:solidFill>
                  <a:latin typeface="+mj-lt"/>
                </a:rPr>
                <a:t>Fortalezas</a:t>
              </a:r>
            </a:p>
          </p:txBody>
        </p:sp>
        <p:sp>
          <p:nvSpPr>
            <p:cNvPr id="13328" name="Freeform 122">
              <a:extLst>
                <a:ext uri="{FF2B5EF4-FFF2-40B4-BE49-F238E27FC236}">
                  <a16:creationId xmlns:a16="http://schemas.microsoft.com/office/drawing/2014/main" id="{D849517A-1B77-6BD3-A6AC-83AFEEC4A3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9272" y="3290036"/>
              <a:ext cx="628506" cy="628506"/>
            </a:xfrm>
            <a:custGeom>
              <a:avLst/>
              <a:gdLst>
                <a:gd name="T0" fmla="*/ 2147483646 w 176"/>
                <a:gd name="T1" fmla="*/ 663127396 h 176"/>
                <a:gd name="T2" fmla="*/ 2147483646 w 176"/>
                <a:gd name="T3" fmla="*/ 637622908 h 176"/>
                <a:gd name="T4" fmla="*/ 2147483646 w 176"/>
                <a:gd name="T5" fmla="*/ 637622908 h 176"/>
                <a:gd name="T6" fmla="*/ 2147483646 w 176"/>
                <a:gd name="T7" fmla="*/ 624870664 h 176"/>
                <a:gd name="T8" fmla="*/ 2147483646 w 176"/>
                <a:gd name="T9" fmla="*/ 624870664 h 176"/>
                <a:gd name="T10" fmla="*/ 1619559972 w 176"/>
                <a:gd name="T11" fmla="*/ 25504488 h 176"/>
                <a:gd name="T12" fmla="*/ 1619559972 w 176"/>
                <a:gd name="T13" fmla="*/ 25504488 h 176"/>
                <a:gd name="T14" fmla="*/ 1581303241 w 176"/>
                <a:gd name="T15" fmla="*/ 0 h 176"/>
                <a:gd name="T16" fmla="*/ 663127396 w 176"/>
                <a:gd name="T17" fmla="*/ 0 h 176"/>
                <a:gd name="T18" fmla="*/ 624870664 w 176"/>
                <a:gd name="T19" fmla="*/ 25504488 h 176"/>
                <a:gd name="T20" fmla="*/ 624870664 w 176"/>
                <a:gd name="T21" fmla="*/ 25504488 h 176"/>
                <a:gd name="T22" fmla="*/ 12752244 w 176"/>
                <a:gd name="T23" fmla="*/ 624870664 h 176"/>
                <a:gd name="T24" fmla="*/ 12752244 w 176"/>
                <a:gd name="T25" fmla="*/ 624870664 h 176"/>
                <a:gd name="T26" fmla="*/ 12752244 w 176"/>
                <a:gd name="T27" fmla="*/ 637622908 h 176"/>
                <a:gd name="T28" fmla="*/ 12752244 w 176"/>
                <a:gd name="T29" fmla="*/ 637622908 h 176"/>
                <a:gd name="T30" fmla="*/ 0 w 176"/>
                <a:gd name="T31" fmla="*/ 663127396 h 176"/>
                <a:gd name="T32" fmla="*/ 12752244 w 176"/>
                <a:gd name="T33" fmla="*/ 688631884 h 176"/>
                <a:gd name="T34" fmla="*/ 12752244 w 176"/>
                <a:gd name="T35" fmla="*/ 701384128 h 176"/>
                <a:gd name="T36" fmla="*/ 1083958587 w 176"/>
                <a:gd name="T37" fmla="*/ 2147483646 h 176"/>
                <a:gd name="T38" fmla="*/ 1083958587 w 176"/>
                <a:gd name="T39" fmla="*/ 2147483646 h 176"/>
                <a:gd name="T40" fmla="*/ 1122215318 w 176"/>
                <a:gd name="T41" fmla="*/ 2147483646 h 176"/>
                <a:gd name="T42" fmla="*/ 1160472050 w 176"/>
                <a:gd name="T43" fmla="*/ 2147483646 h 176"/>
                <a:gd name="T44" fmla="*/ 1160472050 w 176"/>
                <a:gd name="T45" fmla="*/ 2147483646 h 176"/>
                <a:gd name="T46" fmla="*/ 2147483646 w 176"/>
                <a:gd name="T47" fmla="*/ 701384128 h 176"/>
                <a:gd name="T48" fmla="*/ 2147483646 w 176"/>
                <a:gd name="T49" fmla="*/ 688631884 h 176"/>
                <a:gd name="T50" fmla="*/ 2147483646 w 176"/>
                <a:gd name="T51" fmla="*/ 663127396 h 176"/>
                <a:gd name="T52" fmla="*/ 1555798753 w 176"/>
                <a:gd name="T53" fmla="*/ 102017951 h 176"/>
                <a:gd name="T54" fmla="*/ 2065895651 w 176"/>
                <a:gd name="T55" fmla="*/ 612118420 h 176"/>
                <a:gd name="T56" fmla="*/ 1606807729 w 176"/>
                <a:gd name="T57" fmla="*/ 612118420 h 176"/>
                <a:gd name="T58" fmla="*/ 1351759280 w 176"/>
                <a:gd name="T59" fmla="*/ 102017951 h 176"/>
                <a:gd name="T60" fmla="*/ 1555798753 w 176"/>
                <a:gd name="T61" fmla="*/ 102017951 h 176"/>
                <a:gd name="T62" fmla="*/ 1249741328 w 176"/>
                <a:gd name="T63" fmla="*/ 102017951 h 176"/>
                <a:gd name="T64" fmla="*/ 1504789777 w 176"/>
                <a:gd name="T65" fmla="*/ 612118420 h 176"/>
                <a:gd name="T66" fmla="*/ 739640859 w 176"/>
                <a:gd name="T67" fmla="*/ 612118420 h 176"/>
                <a:gd name="T68" fmla="*/ 994689308 w 176"/>
                <a:gd name="T69" fmla="*/ 102017951 h 176"/>
                <a:gd name="T70" fmla="*/ 1249741328 w 176"/>
                <a:gd name="T71" fmla="*/ 102017951 h 176"/>
                <a:gd name="T72" fmla="*/ 688631884 w 176"/>
                <a:gd name="T73" fmla="*/ 102017951 h 176"/>
                <a:gd name="T74" fmla="*/ 892671357 w 176"/>
                <a:gd name="T75" fmla="*/ 102017951 h 176"/>
                <a:gd name="T76" fmla="*/ 637622908 w 176"/>
                <a:gd name="T77" fmla="*/ 612118420 h 176"/>
                <a:gd name="T78" fmla="*/ 178534986 w 176"/>
                <a:gd name="T79" fmla="*/ 612118420 h 176"/>
                <a:gd name="T80" fmla="*/ 688631884 w 176"/>
                <a:gd name="T81" fmla="*/ 102017951 h 176"/>
                <a:gd name="T82" fmla="*/ 153030498 w 176"/>
                <a:gd name="T83" fmla="*/ 714136371 h 176"/>
                <a:gd name="T84" fmla="*/ 624870664 w 176"/>
                <a:gd name="T85" fmla="*/ 714136371 h 176"/>
                <a:gd name="T86" fmla="*/ 981937064 w 176"/>
                <a:gd name="T87" fmla="*/ 1900112909 h 176"/>
                <a:gd name="T88" fmla="*/ 153030498 w 176"/>
                <a:gd name="T89" fmla="*/ 714136371 h 176"/>
                <a:gd name="T90" fmla="*/ 1122215318 w 176"/>
                <a:gd name="T91" fmla="*/ 2014886675 h 176"/>
                <a:gd name="T92" fmla="*/ 726888615 w 176"/>
                <a:gd name="T93" fmla="*/ 714136371 h 176"/>
                <a:gd name="T94" fmla="*/ 1517542021 w 176"/>
                <a:gd name="T95" fmla="*/ 714136371 h 176"/>
                <a:gd name="T96" fmla="*/ 1122215318 w 176"/>
                <a:gd name="T97" fmla="*/ 2014886675 h 176"/>
                <a:gd name="T98" fmla="*/ 1262493572 w 176"/>
                <a:gd name="T99" fmla="*/ 1900112909 h 176"/>
                <a:gd name="T100" fmla="*/ 1619559972 w 176"/>
                <a:gd name="T101" fmla="*/ 714136371 h 176"/>
                <a:gd name="T102" fmla="*/ 2091400139 w 176"/>
                <a:gd name="T103" fmla="*/ 714136371 h 176"/>
                <a:gd name="T104" fmla="*/ 1262493572 w 176"/>
                <a:gd name="T105" fmla="*/ 1900112909 h 1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6" h="176">
                  <a:moveTo>
                    <a:pt x="176" y="52"/>
                  </a:moveTo>
                  <a:cubicBezTo>
                    <a:pt x="176" y="51"/>
                    <a:pt x="176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6" y="1"/>
                    <a:pt x="125" y="0"/>
                    <a:pt x="12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0" y="1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0" y="53"/>
                    <a:pt x="0" y="54"/>
                    <a:pt x="1" y="54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4"/>
                    <a:pt x="85" y="174"/>
                    <a:pt x="85" y="174"/>
                  </a:cubicBezTo>
                  <a:cubicBezTo>
                    <a:pt x="86" y="175"/>
                    <a:pt x="87" y="176"/>
                    <a:pt x="88" y="176"/>
                  </a:cubicBezTo>
                  <a:cubicBezTo>
                    <a:pt x="89" y="176"/>
                    <a:pt x="90" y="175"/>
                    <a:pt x="91" y="174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6" y="54"/>
                    <a:pt x="176" y="53"/>
                    <a:pt x="176" y="52"/>
                  </a:cubicBezTo>
                  <a:moveTo>
                    <a:pt x="122" y="8"/>
                  </a:moveTo>
                  <a:cubicBezTo>
                    <a:pt x="162" y="48"/>
                    <a:pt x="162" y="48"/>
                    <a:pt x="162" y="48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06" y="8"/>
                    <a:pt x="106" y="8"/>
                    <a:pt x="106" y="8"/>
                  </a:cubicBezTo>
                  <a:lnTo>
                    <a:pt x="122" y="8"/>
                  </a:lnTo>
                  <a:close/>
                  <a:moveTo>
                    <a:pt x="98" y="8"/>
                  </a:moveTo>
                  <a:cubicBezTo>
                    <a:pt x="118" y="48"/>
                    <a:pt x="118" y="48"/>
                    <a:pt x="11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78" y="8"/>
                    <a:pt x="78" y="8"/>
                    <a:pt x="78" y="8"/>
                  </a:cubicBezTo>
                  <a:lnTo>
                    <a:pt x="98" y="8"/>
                  </a:lnTo>
                  <a:close/>
                  <a:moveTo>
                    <a:pt x="54" y="8"/>
                  </a:moveTo>
                  <a:cubicBezTo>
                    <a:pt x="70" y="8"/>
                    <a:pt x="70" y="8"/>
                    <a:pt x="70" y="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14" y="48"/>
                    <a:pt x="14" y="48"/>
                    <a:pt x="14" y="48"/>
                  </a:cubicBezTo>
                  <a:lnTo>
                    <a:pt x="54" y="8"/>
                  </a:lnTo>
                  <a:close/>
                  <a:moveTo>
                    <a:pt x="12" y="56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77" y="149"/>
                    <a:pt x="77" y="149"/>
                    <a:pt x="77" y="149"/>
                  </a:cubicBezTo>
                  <a:lnTo>
                    <a:pt x="12" y="56"/>
                  </a:lnTo>
                  <a:close/>
                  <a:moveTo>
                    <a:pt x="88" y="158"/>
                  </a:moveTo>
                  <a:cubicBezTo>
                    <a:pt x="57" y="56"/>
                    <a:pt x="57" y="56"/>
                    <a:pt x="57" y="56"/>
                  </a:cubicBezTo>
                  <a:cubicBezTo>
                    <a:pt x="119" y="56"/>
                    <a:pt x="119" y="56"/>
                    <a:pt x="119" y="56"/>
                  </a:cubicBezTo>
                  <a:lnTo>
                    <a:pt x="88" y="158"/>
                  </a:lnTo>
                  <a:close/>
                  <a:moveTo>
                    <a:pt x="99" y="149"/>
                  </a:moveTo>
                  <a:cubicBezTo>
                    <a:pt x="127" y="56"/>
                    <a:pt x="127" y="56"/>
                    <a:pt x="127" y="56"/>
                  </a:cubicBezTo>
                  <a:cubicBezTo>
                    <a:pt x="164" y="56"/>
                    <a:pt x="164" y="56"/>
                    <a:pt x="164" y="56"/>
                  </a:cubicBezTo>
                  <a:lnTo>
                    <a:pt x="99" y="149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29" name="TextBox 52">
              <a:extLst>
                <a:ext uri="{FF2B5EF4-FFF2-40B4-BE49-F238E27FC236}">
                  <a16:creationId xmlns:a16="http://schemas.microsoft.com/office/drawing/2014/main" id="{05625EB4-766B-42E8-6AB3-BB1ED8B1C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272" y="5094513"/>
              <a:ext cx="3583727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Font typeface="Wingdings" panose="05000000000000000000" pitchFamily="2" charset="2"/>
                <a:buChar char="ü"/>
              </a:pPr>
              <a:r>
                <a:rPr lang="es-ES_tradnl" altLang="es-ES" sz="2000" dirty="0" err="1">
                  <a:solidFill>
                    <a:schemeClr val="tx2"/>
                  </a:solidFill>
                </a:rPr>
                <a:t>Lorem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ipsum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dolor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sit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amet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,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consectetuer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adipiscing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elit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. </a:t>
              </a:r>
            </a:p>
            <a:p>
              <a:pPr eaLnBrk="1" hangingPunct="1">
                <a:buClr>
                  <a:schemeClr val="accent1"/>
                </a:buClr>
                <a:buFont typeface="Wingdings" panose="05000000000000000000" pitchFamily="2" charset="2"/>
                <a:buChar char="ü"/>
              </a:pPr>
              <a:endParaRPr lang="es-ES_tradnl" altLang="es-ES" sz="2000" dirty="0">
                <a:solidFill>
                  <a:schemeClr val="tx2"/>
                </a:solidFill>
              </a:endParaRPr>
            </a:p>
            <a:p>
              <a:pPr eaLnBrk="1" hangingPunct="1">
                <a:buClr>
                  <a:schemeClr val="accent1"/>
                </a:buClr>
                <a:buFont typeface="Wingdings" panose="05000000000000000000" pitchFamily="2" charset="2"/>
                <a:buChar char="ü"/>
              </a:pPr>
              <a:r>
                <a:rPr lang="es-ES_tradnl" altLang="es-ES" sz="2000" dirty="0" err="1">
                  <a:solidFill>
                    <a:schemeClr val="tx2"/>
                  </a:solidFill>
                </a:rPr>
                <a:t>Maecenas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porttitor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congue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massa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. </a:t>
              </a:r>
            </a:p>
            <a:p>
              <a:pPr eaLnBrk="1" hangingPunct="1">
                <a:buClr>
                  <a:schemeClr val="accent1"/>
                </a:buClr>
                <a:buFont typeface="Wingdings" panose="05000000000000000000" pitchFamily="2" charset="2"/>
                <a:buChar char="ü"/>
              </a:pPr>
              <a:endParaRPr lang="es-ES_tradnl" altLang="es-ES" sz="2000" dirty="0">
                <a:solidFill>
                  <a:schemeClr val="tx2"/>
                </a:solidFill>
              </a:endParaRPr>
            </a:p>
            <a:p>
              <a:pPr eaLnBrk="1" hangingPunct="1">
                <a:buClr>
                  <a:schemeClr val="accent1"/>
                </a:buClr>
                <a:buFont typeface="Wingdings" panose="05000000000000000000" pitchFamily="2" charset="2"/>
                <a:buChar char="ü"/>
              </a:pPr>
              <a:r>
                <a:rPr lang="es-ES_tradnl" altLang="es-ES" sz="2000" dirty="0" err="1">
                  <a:solidFill>
                    <a:schemeClr val="tx2"/>
                  </a:solidFill>
                </a:rPr>
                <a:t>Fusce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posuere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, magna sed pulvinar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ultricies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,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purus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lectus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malesuada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</a:t>
              </a:r>
            </a:p>
            <a:p>
              <a:pPr eaLnBrk="1" hangingPunct="1">
                <a:buClr>
                  <a:schemeClr val="accent1"/>
                </a:buClr>
                <a:buFont typeface="Wingdings" panose="05000000000000000000" pitchFamily="2" charset="2"/>
                <a:buChar char="ü"/>
              </a:pPr>
              <a:r>
                <a:rPr lang="es-ES_tradnl" altLang="es-ES" sz="2000" dirty="0">
                  <a:solidFill>
                    <a:schemeClr val="tx2"/>
                  </a:solidFill>
                </a:rPr>
                <a:t>purna. 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C2D2747-599D-4042-5591-6E619A579AD1}"/>
              </a:ext>
            </a:extLst>
          </p:cNvPr>
          <p:cNvSpPr txBox="1"/>
          <p:nvPr/>
        </p:nvSpPr>
        <p:spPr>
          <a:xfrm>
            <a:off x="876300" y="3868756"/>
            <a:ext cx="36401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dirty="0">
                <a:solidFill>
                  <a:srgbClr val="CC6600"/>
                </a:solidFill>
                <a:latin typeface="+mj-lt"/>
              </a:rPr>
              <a:t>Debilidades</a:t>
            </a:r>
          </a:p>
        </p:txBody>
      </p:sp>
      <p:sp>
        <p:nvSpPr>
          <p:cNvPr id="47" name="Freeform 441">
            <a:extLst>
              <a:ext uri="{FF2B5EF4-FFF2-40B4-BE49-F238E27FC236}">
                <a16:creationId xmlns:a16="http://schemas.microsoft.com/office/drawing/2014/main" id="{6C67A8F6-A565-0473-AE21-651419F47471}"/>
              </a:ext>
            </a:extLst>
          </p:cNvPr>
          <p:cNvSpPr>
            <a:spLocks noEditPoints="1"/>
          </p:cNvSpPr>
          <p:nvPr/>
        </p:nvSpPr>
        <p:spPr bwMode="auto">
          <a:xfrm>
            <a:off x="876300" y="3092468"/>
            <a:ext cx="573087" cy="573088"/>
          </a:xfrm>
          <a:custGeom>
            <a:avLst/>
            <a:gdLst>
              <a:gd name="T0" fmla="*/ 176 w 176"/>
              <a:gd name="T1" fmla="*/ 52 h 176"/>
              <a:gd name="T2" fmla="*/ 124 w 176"/>
              <a:gd name="T3" fmla="*/ 0 h 176"/>
              <a:gd name="T4" fmla="*/ 88 w 176"/>
              <a:gd name="T5" fmla="*/ 15 h 176"/>
              <a:gd name="T6" fmla="*/ 52 w 176"/>
              <a:gd name="T7" fmla="*/ 0 h 176"/>
              <a:gd name="T8" fmla="*/ 0 w 176"/>
              <a:gd name="T9" fmla="*/ 52 h 176"/>
              <a:gd name="T10" fmla="*/ 0 w 176"/>
              <a:gd name="T11" fmla="*/ 58 h 176"/>
              <a:gd name="T12" fmla="*/ 88 w 176"/>
              <a:gd name="T13" fmla="*/ 176 h 176"/>
              <a:gd name="T14" fmla="*/ 176 w 176"/>
              <a:gd name="T15" fmla="*/ 58 h 176"/>
              <a:gd name="T16" fmla="*/ 176 w 176"/>
              <a:gd name="T17" fmla="*/ 52 h 176"/>
              <a:gd name="T18" fmla="*/ 168 w 176"/>
              <a:gd name="T19" fmla="*/ 57 h 176"/>
              <a:gd name="T20" fmla="*/ 88 w 176"/>
              <a:gd name="T21" fmla="*/ 167 h 176"/>
              <a:gd name="T22" fmla="*/ 8 w 176"/>
              <a:gd name="T23" fmla="*/ 57 h 176"/>
              <a:gd name="T24" fmla="*/ 8 w 176"/>
              <a:gd name="T25" fmla="*/ 52 h 176"/>
              <a:gd name="T26" fmla="*/ 52 w 176"/>
              <a:gd name="T27" fmla="*/ 8 h 176"/>
              <a:gd name="T28" fmla="*/ 82 w 176"/>
              <a:gd name="T29" fmla="*/ 20 h 176"/>
              <a:gd name="T30" fmla="*/ 86 w 176"/>
              <a:gd name="T31" fmla="*/ 24 h 176"/>
              <a:gd name="T32" fmla="*/ 72 w 176"/>
              <a:gd name="T33" fmla="*/ 56 h 176"/>
              <a:gd name="T34" fmla="*/ 92 w 176"/>
              <a:gd name="T35" fmla="*/ 80 h 176"/>
              <a:gd name="T36" fmla="*/ 76 w 176"/>
              <a:gd name="T37" fmla="*/ 116 h 176"/>
              <a:gd name="T38" fmla="*/ 88 w 176"/>
              <a:gd name="T39" fmla="*/ 136 h 176"/>
              <a:gd name="T40" fmla="*/ 85 w 176"/>
              <a:gd name="T41" fmla="*/ 116 h 176"/>
              <a:gd name="T42" fmla="*/ 101 w 176"/>
              <a:gd name="T43" fmla="*/ 78 h 176"/>
              <a:gd name="T44" fmla="*/ 82 w 176"/>
              <a:gd name="T45" fmla="*/ 55 h 176"/>
              <a:gd name="T46" fmla="*/ 98 w 176"/>
              <a:gd name="T47" fmla="*/ 16 h 176"/>
              <a:gd name="T48" fmla="*/ 124 w 176"/>
              <a:gd name="T49" fmla="*/ 8 h 176"/>
              <a:gd name="T50" fmla="*/ 168 w 176"/>
              <a:gd name="T51" fmla="*/ 52 h 176"/>
              <a:gd name="T52" fmla="*/ 168 w 176"/>
              <a:gd name="T53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23"/>
                  <a:pt x="153" y="0"/>
                  <a:pt x="124" y="0"/>
                </a:cubicBezTo>
                <a:cubicBezTo>
                  <a:pt x="110" y="0"/>
                  <a:pt x="97" y="6"/>
                  <a:pt x="88" y="15"/>
                </a:cubicBezTo>
                <a:cubicBezTo>
                  <a:pt x="79" y="6"/>
                  <a:pt x="66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55"/>
                  <a:pt x="1" y="59"/>
                  <a:pt x="0" y="58"/>
                </a:cubicBezTo>
                <a:cubicBezTo>
                  <a:pt x="6" y="109"/>
                  <a:pt x="80" y="176"/>
                  <a:pt x="88" y="176"/>
                </a:cubicBezTo>
                <a:cubicBezTo>
                  <a:pt x="96" y="176"/>
                  <a:pt x="170" y="109"/>
                  <a:pt x="176" y="58"/>
                </a:cubicBezTo>
                <a:cubicBezTo>
                  <a:pt x="175" y="59"/>
                  <a:pt x="176" y="55"/>
                  <a:pt x="176" y="52"/>
                </a:cubicBezTo>
                <a:moveTo>
                  <a:pt x="168" y="57"/>
                </a:moveTo>
                <a:cubicBezTo>
                  <a:pt x="163" y="100"/>
                  <a:pt x="103" y="158"/>
                  <a:pt x="88" y="167"/>
                </a:cubicBezTo>
                <a:cubicBezTo>
                  <a:pt x="73" y="158"/>
                  <a:pt x="13" y="100"/>
                  <a:pt x="8" y="57"/>
                </a:cubicBezTo>
                <a:cubicBezTo>
                  <a:pt x="8" y="57"/>
                  <a:pt x="8" y="55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63" y="8"/>
                  <a:pt x="74" y="12"/>
                  <a:pt x="82" y="20"/>
                </a:cubicBezTo>
                <a:cubicBezTo>
                  <a:pt x="86" y="24"/>
                  <a:pt x="86" y="24"/>
                  <a:pt x="86" y="24"/>
                </a:cubicBezTo>
                <a:cubicBezTo>
                  <a:pt x="72" y="56"/>
                  <a:pt x="72" y="56"/>
                  <a:pt x="72" y="56"/>
                </a:cubicBezTo>
                <a:cubicBezTo>
                  <a:pt x="92" y="80"/>
                  <a:pt x="92" y="80"/>
                  <a:pt x="92" y="80"/>
                </a:cubicBezTo>
                <a:cubicBezTo>
                  <a:pt x="76" y="116"/>
                  <a:pt x="76" y="116"/>
                  <a:pt x="76" y="116"/>
                </a:cubicBezTo>
                <a:cubicBezTo>
                  <a:pt x="88" y="136"/>
                  <a:pt x="88" y="136"/>
                  <a:pt x="88" y="136"/>
                </a:cubicBezTo>
                <a:cubicBezTo>
                  <a:pt x="85" y="116"/>
                  <a:pt x="85" y="116"/>
                  <a:pt x="85" y="116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82" y="55"/>
                  <a:pt x="82" y="55"/>
                  <a:pt x="82" y="55"/>
                </a:cubicBezTo>
                <a:cubicBezTo>
                  <a:pt x="98" y="16"/>
                  <a:pt x="98" y="16"/>
                  <a:pt x="98" y="16"/>
                </a:cubicBezTo>
                <a:cubicBezTo>
                  <a:pt x="106" y="11"/>
                  <a:pt x="115" y="8"/>
                  <a:pt x="124" y="8"/>
                </a:cubicBezTo>
                <a:cubicBezTo>
                  <a:pt x="148" y="8"/>
                  <a:pt x="168" y="28"/>
                  <a:pt x="168" y="52"/>
                </a:cubicBezTo>
                <a:cubicBezTo>
                  <a:pt x="168" y="55"/>
                  <a:pt x="168" y="57"/>
                  <a:pt x="168" y="57"/>
                </a:cubicBezTo>
              </a:path>
            </a:pathLst>
          </a:custGeom>
          <a:solidFill>
            <a:srgbClr val="CC6600"/>
          </a:solidFill>
          <a:ln>
            <a:noFill/>
          </a:ln>
        </p:spPr>
        <p:txBody>
          <a:bodyPr/>
          <a:lstStyle/>
          <a:p>
            <a:pPr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latin typeface="+mn-lt"/>
            </a:endParaRPr>
          </a:p>
        </p:txBody>
      </p:sp>
      <p:sp>
        <p:nvSpPr>
          <p:cNvPr id="13318" name="TextBox 53">
            <a:extLst>
              <a:ext uri="{FF2B5EF4-FFF2-40B4-BE49-F238E27FC236}">
                <a16:creationId xmlns:a16="http://schemas.microsoft.com/office/drawing/2014/main" id="{4B0A6405-EF4E-EECF-3EC7-28D1975CB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4897456"/>
            <a:ext cx="3582987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s-ES_tradnl" altLang="es-ES" sz="2000" dirty="0" err="1">
                <a:solidFill>
                  <a:schemeClr val="tx2"/>
                </a:solidFill>
              </a:rPr>
              <a:t>Lorem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ipsum</a:t>
            </a:r>
            <a:r>
              <a:rPr lang="es-ES_tradnl" altLang="es-ES" sz="2000" dirty="0">
                <a:solidFill>
                  <a:schemeClr val="tx2"/>
                </a:solidFill>
              </a:rPr>
              <a:t> dolor </a:t>
            </a:r>
            <a:r>
              <a:rPr lang="es-ES_tradnl" altLang="es-ES" sz="2000" dirty="0" err="1">
                <a:solidFill>
                  <a:schemeClr val="tx2"/>
                </a:solidFill>
              </a:rPr>
              <a:t>sit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amet</a:t>
            </a:r>
            <a:r>
              <a:rPr lang="es-ES_tradnl" altLang="es-ES" sz="2000" dirty="0">
                <a:solidFill>
                  <a:schemeClr val="tx2"/>
                </a:solidFill>
              </a:rPr>
              <a:t>, </a:t>
            </a:r>
            <a:r>
              <a:rPr lang="es-ES_tradnl" altLang="es-ES" sz="2000" dirty="0" err="1">
                <a:solidFill>
                  <a:schemeClr val="tx2"/>
                </a:solidFill>
              </a:rPr>
              <a:t>consectetuer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adipiscing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elit</a:t>
            </a:r>
            <a:r>
              <a:rPr lang="es-ES_tradnl" altLang="es-ES" sz="2000" dirty="0">
                <a:solidFill>
                  <a:schemeClr val="tx2"/>
                </a:solidFill>
              </a:rPr>
              <a:t>. </a:t>
            </a:r>
          </a:p>
          <a:p>
            <a:pPr eaLnBrk="1" hangingPunct="1"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es-ES_tradnl" altLang="es-ES" sz="2000" dirty="0">
              <a:solidFill>
                <a:schemeClr val="tx2"/>
              </a:solidFill>
            </a:endParaRPr>
          </a:p>
          <a:p>
            <a:pPr eaLnBrk="1" hangingPunct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s-ES_tradnl" altLang="es-ES" sz="2000" dirty="0" err="1">
                <a:solidFill>
                  <a:schemeClr val="tx2"/>
                </a:solidFill>
              </a:rPr>
              <a:t>Maecenas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porttitor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congue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massa</a:t>
            </a:r>
            <a:r>
              <a:rPr lang="es-ES_tradnl" altLang="es-ES" sz="2000" dirty="0">
                <a:solidFill>
                  <a:schemeClr val="tx2"/>
                </a:solidFill>
              </a:rPr>
              <a:t>. </a:t>
            </a:r>
          </a:p>
          <a:p>
            <a:pPr eaLnBrk="1" hangingPunct="1"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es-ES_tradnl" altLang="es-ES" sz="2000" dirty="0">
              <a:solidFill>
                <a:schemeClr val="tx2"/>
              </a:solidFill>
            </a:endParaRPr>
          </a:p>
          <a:p>
            <a:pPr eaLnBrk="1" hangingPunct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s-ES_tradnl" altLang="es-ES" sz="2000" dirty="0" err="1">
                <a:solidFill>
                  <a:schemeClr val="tx2"/>
                </a:solidFill>
              </a:rPr>
              <a:t>Fusce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posuere</a:t>
            </a:r>
            <a:r>
              <a:rPr lang="es-ES_tradnl" altLang="es-ES" sz="2000" dirty="0">
                <a:solidFill>
                  <a:schemeClr val="tx2"/>
                </a:solidFill>
              </a:rPr>
              <a:t>, magna sed pulvinar </a:t>
            </a:r>
            <a:r>
              <a:rPr lang="es-ES_tradnl" altLang="es-ES" sz="2000" dirty="0" err="1">
                <a:solidFill>
                  <a:schemeClr val="tx2"/>
                </a:solidFill>
              </a:rPr>
              <a:t>ultricies</a:t>
            </a:r>
            <a:r>
              <a:rPr lang="es-ES_tradnl" altLang="es-ES" sz="2000" dirty="0">
                <a:solidFill>
                  <a:schemeClr val="tx2"/>
                </a:solidFill>
              </a:rPr>
              <a:t>, </a:t>
            </a:r>
            <a:r>
              <a:rPr lang="es-ES_tradnl" altLang="es-ES" sz="2000" dirty="0" err="1">
                <a:solidFill>
                  <a:schemeClr val="tx2"/>
                </a:solidFill>
              </a:rPr>
              <a:t>purus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lectus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malesuada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s-ES_tradnl" altLang="es-ES" sz="2000" dirty="0">
                <a:solidFill>
                  <a:schemeClr val="tx2"/>
                </a:solidFill>
              </a:rPr>
              <a:t>purna. </a:t>
            </a:r>
          </a:p>
        </p:txBody>
      </p:sp>
      <p:grpSp>
        <p:nvGrpSpPr>
          <p:cNvPr id="13319" name="Group 61">
            <a:extLst>
              <a:ext uri="{FF2B5EF4-FFF2-40B4-BE49-F238E27FC236}">
                <a16:creationId xmlns:a16="http://schemas.microsoft.com/office/drawing/2014/main" id="{6F6B41EE-0E36-C68F-AC05-CD12C0E4C3AA}"/>
              </a:ext>
            </a:extLst>
          </p:cNvPr>
          <p:cNvGrpSpPr>
            <a:grpSpLocks/>
          </p:cNvGrpSpPr>
          <p:nvPr/>
        </p:nvGrpSpPr>
        <p:grpSpPr bwMode="auto">
          <a:xfrm>
            <a:off x="14241260" y="3109257"/>
            <a:ext cx="3695700" cy="4989513"/>
            <a:chOff x="9194237" y="3290036"/>
            <a:chExt cx="3694492" cy="498996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515EBD4-705C-EF1F-A682-8586399B5DE9}"/>
                </a:ext>
              </a:extLst>
            </p:cNvPr>
            <p:cNvSpPr txBox="1"/>
            <p:nvPr/>
          </p:nvSpPr>
          <p:spPr>
            <a:xfrm>
              <a:off x="9194237" y="4060044"/>
              <a:ext cx="3694492" cy="6463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37140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3600" dirty="0">
                  <a:solidFill>
                    <a:srgbClr val="CC6600"/>
                  </a:solidFill>
                  <a:latin typeface="+mj-lt"/>
                </a:rPr>
                <a:t>Oportunidades</a:t>
              </a:r>
            </a:p>
          </p:txBody>
        </p:sp>
        <p:sp>
          <p:nvSpPr>
            <p:cNvPr id="13325" name="Freeform 355">
              <a:extLst>
                <a:ext uri="{FF2B5EF4-FFF2-40B4-BE49-F238E27FC236}">
                  <a16:creationId xmlns:a16="http://schemas.microsoft.com/office/drawing/2014/main" id="{509F9628-1C13-D1DF-51CA-0639A3A101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4237" y="3290036"/>
              <a:ext cx="614728" cy="628384"/>
            </a:xfrm>
            <a:custGeom>
              <a:avLst/>
              <a:gdLst>
                <a:gd name="T0" fmla="*/ 585573826 w 176"/>
                <a:gd name="T1" fmla="*/ 611878209 h 176"/>
                <a:gd name="T2" fmla="*/ 378183460 w 176"/>
                <a:gd name="T3" fmla="*/ 331433286 h 176"/>
                <a:gd name="T4" fmla="*/ 317185677 w 176"/>
                <a:gd name="T5" fmla="*/ 395171418 h 176"/>
                <a:gd name="T6" fmla="*/ 390383715 w 176"/>
                <a:gd name="T7" fmla="*/ 1121779692 h 176"/>
                <a:gd name="T8" fmla="*/ 48797528 w 176"/>
                <a:gd name="T9" fmla="*/ 1070791329 h 176"/>
                <a:gd name="T10" fmla="*/ 48797528 w 176"/>
                <a:gd name="T11" fmla="*/ 1172768055 h 176"/>
                <a:gd name="T12" fmla="*/ 390383715 w 176"/>
                <a:gd name="T13" fmla="*/ 1121779692 h 176"/>
                <a:gd name="T14" fmla="*/ 1122350124 w 176"/>
                <a:gd name="T15" fmla="*/ 356929253 h 176"/>
                <a:gd name="T16" fmla="*/ 1073552597 w 176"/>
                <a:gd name="T17" fmla="*/ 0 h 176"/>
                <a:gd name="T18" fmla="*/ 1024755069 w 176"/>
                <a:gd name="T19" fmla="*/ 356929253 h 176"/>
                <a:gd name="T20" fmla="*/ 1622529150 w 176"/>
                <a:gd name="T21" fmla="*/ 611878209 h 176"/>
                <a:gd name="T22" fmla="*/ 1829919516 w 176"/>
                <a:gd name="T23" fmla="*/ 331433286 h 176"/>
                <a:gd name="T24" fmla="*/ 1561531367 w 176"/>
                <a:gd name="T25" fmla="*/ 548143648 h 176"/>
                <a:gd name="T26" fmla="*/ 1622529150 w 176"/>
                <a:gd name="T27" fmla="*/ 611878209 h 176"/>
                <a:gd name="T28" fmla="*/ 317185677 w 176"/>
                <a:gd name="T29" fmla="*/ 1848387966 h 176"/>
                <a:gd name="T30" fmla="*/ 378183460 w 176"/>
                <a:gd name="T31" fmla="*/ 1912126097 h 176"/>
                <a:gd name="T32" fmla="*/ 585573826 w 176"/>
                <a:gd name="T33" fmla="*/ 1631681174 h 176"/>
                <a:gd name="T34" fmla="*/ 2098307665 w 176"/>
                <a:gd name="T35" fmla="*/ 1070791329 h 176"/>
                <a:gd name="T36" fmla="*/ 1756721478 w 176"/>
                <a:gd name="T37" fmla="*/ 1121779692 h 176"/>
                <a:gd name="T38" fmla="*/ 2098307665 w 176"/>
                <a:gd name="T39" fmla="*/ 1172768055 h 176"/>
                <a:gd name="T40" fmla="*/ 2098307665 w 176"/>
                <a:gd name="T41" fmla="*/ 1070791329 h 176"/>
                <a:gd name="T42" fmla="*/ 1561531367 w 176"/>
                <a:gd name="T43" fmla="*/ 1631681174 h 176"/>
                <a:gd name="T44" fmla="*/ 1768921733 w 176"/>
                <a:gd name="T45" fmla="*/ 1912126097 h 176"/>
                <a:gd name="T46" fmla="*/ 1829919516 w 176"/>
                <a:gd name="T47" fmla="*/ 1848387966 h 176"/>
                <a:gd name="T48" fmla="*/ 1073552597 w 176"/>
                <a:gd name="T49" fmla="*/ 509901483 h 176"/>
                <a:gd name="T50" fmla="*/ 1073552597 w 176"/>
                <a:gd name="T51" fmla="*/ 1733657901 h 176"/>
                <a:gd name="T52" fmla="*/ 1073552597 w 176"/>
                <a:gd name="T53" fmla="*/ 509901483 h 176"/>
                <a:gd name="T54" fmla="*/ 585573826 w 176"/>
                <a:gd name="T55" fmla="*/ 1121779692 h 176"/>
                <a:gd name="T56" fmla="*/ 1561531367 w 176"/>
                <a:gd name="T57" fmla="*/ 1121779692 h 176"/>
                <a:gd name="T58" fmla="*/ 1073552597 w 176"/>
                <a:gd name="T59" fmla="*/ 1835638197 h 176"/>
                <a:gd name="T60" fmla="*/ 1024755069 w 176"/>
                <a:gd name="T61" fmla="*/ 2147483646 h 176"/>
                <a:gd name="T62" fmla="*/ 1122350124 w 176"/>
                <a:gd name="T63" fmla="*/ 2147483646 h 176"/>
                <a:gd name="T64" fmla="*/ 1073552597 w 176"/>
                <a:gd name="T65" fmla="*/ 1835638197 h 1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6" h="176">
                  <a:moveTo>
                    <a:pt x="43" y="48"/>
                  </a:moveTo>
                  <a:cubicBezTo>
                    <a:pt x="44" y="50"/>
                    <a:pt x="47" y="50"/>
                    <a:pt x="48" y="48"/>
                  </a:cubicBezTo>
                  <a:cubicBezTo>
                    <a:pt x="50" y="47"/>
                    <a:pt x="50" y="44"/>
                    <a:pt x="48" y="43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4"/>
                    <a:pt x="27" y="24"/>
                    <a:pt x="26" y="26"/>
                  </a:cubicBezTo>
                  <a:cubicBezTo>
                    <a:pt x="24" y="27"/>
                    <a:pt x="24" y="30"/>
                    <a:pt x="26" y="31"/>
                  </a:cubicBezTo>
                  <a:lnTo>
                    <a:pt x="43" y="48"/>
                  </a:lnTo>
                  <a:close/>
                  <a:moveTo>
                    <a:pt x="32" y="88"/>
                  </a:moveTo>
                  <a:cubicBezTo>
                    <a:pt x="32" y="86"/>
                    <a:pt x="30" y="84"/>
                    <a:pt x="28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2" y="84"/>
                    <a:pt x="0" y="86"/>
                    <a:pt x="0" y="88"/>
                  </a:cubicBezTo>
                  <a:cubicBezTo>
                    <a:pt x="0" y="90"/>
                    <a:pt x="2" y="92"/>
                    <a:pt x="4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30" y="92"/>
                    <a:pt x="32" y="90"/>
                    <a:pt x="32" y="88"/>
                  </a:cubicBezTo>
                  <a:moveTo>
                    <a:pt x="88" y="32"/>
                  </a:moveTo>
                  <a:cubicBezTo>
                    <a:pt x="90" y="32"/>
                    <a:pt x="92" y="30"/>
                    <a:pt x="92" y="28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2"/>
                    <a:pt x="90" y="0"/>
                    <a:pt x="88" y="0"/>
                  </a:cubicBezTo>
                  <a:cubicBezTo>
                    <a:pt x="86" y="0"/>
                    <a:pt x="84" y="2"/>
                    <a:pt x="84" y="4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30"/>
                    <a:pt x="86" y="32"/>
                    <a:pt x="88" y="32"/>
                  </a:cubicBezTo>
                  <a:moveTo>
                    <a:pt x="133" y="48"/>
                  </a:moveTo>
                  <a:cubicBezTo>
                    <a:pt x="150" y="31"/>
                    <a:pt x="150" y="31"/>
                    <a:pt x="150" y="31"/>
                  </a:cubicBezTo>
                  <a:cubicBezTo>
                    <a:pt x="152" y="30"/>
                    <a:pt x="152" y="27"/>
                    <a:pt x="150" y="26"/>
                  </a:cubicBezTo>
                  <a:cubicBezTo>
                    <a:pt x="149" y="24"/>
                    <a:pt x="146" y="24"/>
                    <a:pt x="145" y="26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6" y="44"/>
                    <a:pt x="126" y="47"/>
                    <a:pt x="128" y="48"/>
                  </a:cubicBezTo>
                  <a:cubicBezTo>
                    <a:pt x="129" y="50"/>
                    <a:pt x="132" y="50"/>
                    <a:pt x="133" y="48"/>
                  </a:cubicBezTo>
                  <a:moveTo>
                    <a:pt x="43" y="128"/>
                  </a:moveTo>
                  <a:cubicBezTo>
                    <a:pt x="26" y="145"/>
                    <a:pt x="26" y="145"/>
                    <a:pt x="26" y="145"/>
                  </a:cubicBezTo>
                  <a:cubicBezTo>
                    <a:pt x="24" y="146"/>
                    <a:pt x="24" y="149"/>
                    <a:pt x="26" y="150"/>
                  </a:cubicBezTo>
                  <a:cubicBezTo>
                    <a:pt x="27" y="152"/>
                    <a:pt x="30" y="152"/>
                    <a:pt x="31" y="150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50" y="132"/>
                    <a:pt x="50" y="129"/>
                    <a:pt x="48" y="128"/>
                  </a:cubicBezTo>
                  <a:cubicBezTo>
                    <a:pt x="47" y="126"/>
                    <a:pt x="44" y="126"/>
                    <a:pt x="43" y="128"/>
                  </a:cubicBezTo>
                  <a:moveTo>
                    <a:pt x="172" y="84"/>
                  </a:moveTo>
                  <a:cubicBezTo>
                    <a:pt x="148" y="84"/>
                    <a:pt x="148" y="84"/>
                    <a:pt x="148" y="84"/>
                  </a:cubicBezTo>
                  <a:cubicBezTo>
                    <a:pt x="146" y="84"/>
                    <a:pt x="144" y="86"/>
                    <a:pt x="144" y="88"/>
                  </a:cubicBezTo>
                  <a:cubicBezTo>
                    <a:pt x="144" y="90"/>
                    <a:pt x="146" y="92"/>
                    <a:pt x="148" y="92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4" y="92"/>
                    <a:pt x="176" y="90"/>
                    <a:pt x="176" y="88"/>
                  </a:cubicBezTo>
                  <a:cubicBezTo>
                    <a:pt x="176" y="86"/>
                    <a:pt x="174" y="84"/>
                    <a:pt x="172" y="84"/>
                  </a:cubicBezTo>
                  <a:moveTo>
                    <a:pt x="133" y="128"/>
                  </a:moveTo>
                  <a:cubicBezTo>
                    <a:pt x="132" y="126"/>
                    <a:pt x="129" y="126"/>
                    <a:pt x="128" y="128"/>
                  </a:cubicBezTo>
                  <a:cubicBezTo>
                    <a:pt x="126" y="129"/>
                    <a:pt x="126" y="132"/>
                    <a:pt x="128" y="133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6" y="152"/>
                    <a:pt x="149" y="152"/>
                    <a:pt x="150" y="150"/>
                  </a:cubicBezTo>
                  <a:cubicBezTo>
                    <a:pt x="152" y="149"/>
                    <a:pt x="152" y="146"/>
                    <a:pt x="150" y="145"/>
                  </a:cubicBezTo>
                  <a:lnTo>
                    <a:pt x="133" y="128"/>
                  </a:lnTo>
                  <a:close/>
                  <a:moveTo>
                    <a:pt x="88" y="40"/>
                  </a:moveTo>
                  <a:cubicBezTo>
                    <a:pt x="61" y="40"/>
                    <a:pt x="40" y="61"/>
                    <a:pt x="40" y="88"/>
                  </a:cubicBezTo>
                  <a:cubicBezTo>
                    <a:pt x="40" y="115"/>
                    <a:pt x="61" y="136"/>
                    <a:pt x="88" y="136"/>
                  </a:cubicBezTo>
                  <a:cubicBezTo>
                    <a:pt x="115" y="136"/>
                    <a:pt x="136" y="115"/>
                    <a:pt x="136" y="88"/>
                  </a:cubicBezTo>
                  <a:cubicBezTo>
                    <a:pt x="136" y="61"/>
                    <a:pt x="115" y="40"/>
                    <a:pt x="88" y="40"/>
                  </a:cubicBezTo>
                  <a:moveTo>
                    <a:pt x="88" y="128"/>
                  </a:moveTo>
                  <a:cubicBezTo>
                    <a:pt x="66" y="128"/>
                    <a:pt x="48" y="110"/>
                    <a:pt x="48" y="88"/>
                  </a:cubicBezTo>
                  <a:cubicBezTo>
                    <a:pt x="48" y="66"/>
                    <a:pt x="66" y="48"/>
                    <a:pt x="88" y="48"/>
                  </a:cubicBezTo>
                  <a:cubicBezTo>
                    <a:pt x="110" y="48"/>
                    <a:pt x="128" y="66"/>
                    <a:pt x="128" y="88"/>
                  </a:cubicBezTo>
                  <a:cubicBezTo>
                    <a:pt x="128" y="110"/>
                    <a:pt x="110" y="128"/>
                    <a:pt x="88" y="128"/>
                  </a:cubicBezTo>
                  <a:moveTo>
                    <a:pt x="88" y="144"/>
                  </a:moveTo>
                  <a:cubicBezTo>
                    <a:pt x="86" y="144"/>
                    <a:pt x="84" y="146"/>
                    <a:pt x="84" y="148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174"/>
                    <a:pt x="86" y="176"/>
                    <a:pt x="88" y="176"/>
                  </a:cubicBezTo>
                  <a:cubicBezTo>
                    <a:pt x="90" y="176"/>
                    <a:pt x="92" y="174"/>
                    <a:pt x="92" y="172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92" y="146"/>
                    <a:pt x="90" y="144"/>
                    <a:pt x="88" y="144"/>
                  </a:cubicBezTo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26" name="TextBox 54">
              <a:extLst>
                <a:ext uri="{FF2B5EF4-FFF2-40B4-BE49-F238E27FC236}">
                  <a16:creationId xmlns:a16="http://schemas.microsoft.com/office/drawing/2014/main" id="{06499B2D-001A-340E-3266-DC167F3F5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94237" y="5094513"/>
              <a:ext cx="3583726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Font typeface="Wingdings" panose="05000000000000000000" pitchFamily="2" charset="2"/>
                <a:buChar char="ü"/>
              </a:pPr>
              <a:r>
                <a:rPr lang="es-ES_tradnl" altLang="es-ES" sz="2000">
                  <a:solidFill>
                    <a:schemeClr val="tx2"/>
                  </a:solidFill>
                </a:rPr>
                <a:t>Lorem ipsum dolor sit amet, consectetuer adipiscing elit. </a:t>
              </a:r>
            </a:p>
            <a:p>
              <a:pPr eaLnBrk="1" hangingPunct="1">
                <a:buClr>
                  <a:schemeClr val="accent1"/>
                </a:buClr>
                <a:buFont typeface="Wingdings" panose="05000000000000000000" pitchFamily="2" charset="2"/>
                <a:buChar char="ü"/>
              </a:pPr>
              <a:endParaRPr lang="es-ES_tradnl" altLang="es-ES" sz="2000">
                <a:solidFill>
                  <a:schemeClr val="tx2"/>
                </a:solidFill>
              </a:endParaRPr>
            </a:p>
            <a:p>
              <a:pPr eaLnBrk="1" hangingPunct="1">
                <a:buClr>
                  <a:schemeClr val="accent1"/>
                </a:buClr>
                <a:buFont typeface="Wingdings" panose="05000000000000000000" pitchFamily="2" charset="2"/>
                <a:buChar char="ü"/>
              </a:pPr>
              <a:r>
                <a:rPr lang="es-ES_tradnl" altLang="es-ES" sz="2000">
                  <a:solidFill>
                    <a:schemeClr val="tx2"/>
                  </a:solidFill>
                </a:rPr>
                <a:t>Maecenas porttitor congue massa. </a:t>
              </a:r>
            </a:p>
            <a:p>
              <a:pPr eaLnBrk="1" hangingPunct="1">
                <a:buClr>
                  <a:schemeClr val="accent1"/>
                </a:buClr>
                <a:buFont typeface="Wingdings" panose="05000000000000000000" pitchFamily="2" charset="2"/>
                <a:buChar char="ü"/>
              </a:pPr>
              <a:endParaRPr lang="es-ES_tradnl" altLang="es-ES" sz="2000">
                <a:solidFill>
                  <a:schemeClr val="tx2"/>
                </a:solidFill>
              </a:endParaRPr>
            </a:p>
            <a:p>
              <a:pPr eaLnBrk="1" hangingPunct="1">
                <a:buClr>
                  <a:schemeClr val="accent1"/>
                </a:buClr>
                <a:buFont typeface="Wingdings" panose="05000000000000000000" pitchFamily="2" charset="2"/>
                <a:buChar char="ü"/>
              </a:pPr>
              <a:r>
                <a:rPr lang="es-ES_tradnl" altLang="es-ES" sz="2000">
                  <a:solidFill>
                    <a:schemeClr val="tx2"/>
                  </a:solidFill>
                </a:rPr>
                <a:t>Fusce posuere, magna sed pulvinar ultricies, purus lectus malesuada </a:t>
              </a:r>
            </a:p>
            <a:p>
              <a:pPr eaLnBrk="1" hangingPunct="1">
                <a:buClr>
                  <a:schemeClr val="accent1"/>
                </a:buClr>
                <a:buFont typeface="Wingdings" panose="05000000000000000000" pitchFamily="2" charset="2"/>
                <a:buChar char="ü"/>
              </a:pPr>
              <a:r>
                <a:rPr lang="es-ES_tradnl" altLang="es-ES" sz="2000">
                  <a:solidFill>
                    <a:schemeClr val="tx2"/>
                  </a:solidFill>
                </a:rPr>
                <a:t>purna. 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D8940A7-8F99-3C60-8A80-787B647044A5}"/>
              </a:ext>
            </a:extLst>
          </p:cNvPr>
          <p:cNvSpPr txBox="1"/>
          <p:nvPr/>
        </p:nvSpPr>
        <p:spPr>
          <a:xfrm>
            <a:off x="5324474" y="3882370"/>
            <a:ext cx="364013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dirty="0" err="1">
                <a:solidFill>
                  <a:srgbClr val="CC6600"/>
                </a:solidFill>
                <a:latin typeface="+mj-lt"/>
              </a:rPr>
              <a:t>Amenzas</a:t>
            </a:r>
            <a:endParaRPr lang="es-ES_tradnl" sz="3600" dirty="0">
              <a:solidFill>
                <a:srgbClr val="CC6600"/>
              </a:solidFill>
              <a:latin typeface="+mj-lt"/>
            </a:endParaRPr>
          </a:p>
        </p:txBody>
      </p:sp>
      <p:sp>
        <p:nvSpPr>
          <p:cNvPr id="46" name="Freeform 371">
            <a:extLst>
              <a:ext uri="{FF2B5EF4-FFF2-40B4-BE49-F238E27FC236}">
                <a16:creationId xmlns:a16="http://schemas.microsoft.com/office/drawing/2014/main" id="{65672399-3B96-7461-7C7B-2FF14BEFC056}"/>
              </a:ext>
            </a:extLst>
          </p:cNvPr>
          <p:cNvSpPr>
            <a:spLocks noEditPoints="1"/>
          </p:cNvSpPr>
          <p:nvPr/>
        </p:nvSpPr>
        <p:spPr bwMode="auto">
          <a:xfrm>
            <a:off x="5324474" y="3109257"/>
            <a:ext cx="628650" cy="628650"/>
          </a:xfrm>
          <a:custGeom>
            <a:avLst/>
            <a:gdLst>
              <a:gd name="T0" fmla="*/ 96 w 176"/>
              <a:gd name="T1" fmla="*/ 124 h 176"/>
              <a:gd name="T2" fmla="*/ 92 w 176"/>
              <a:gd name="T3" fmla="*/ 120 h 176"/>
              <a:gd name="T4" fmla="*/ 89 w 176"/>
              <a:gd name="T5" fmla="*/ 121 h 176"/>
              <a:gd name="T6" fmla="*/ 65 w 176"/>
              <a:gd name="T7" fmla="*/ 145 h 176"/>
              <a:gd name="T8" fmla="*/ 64 w 176"/>
              <a:gd name="T9" fmla="*/ 148 h 176"/>
              <a:gd name="T10" fmla="*/ 68 w 176"/>
              <a:gd name="T11" fmla="*/ 152 h 176"/>
              <a:gd name="T12" fmla="*/ 82 w 176"/>
              <a:gd name="T13" fmla="*/ 152 h 176"/>
              <a:gd name="T14" fmla="*/ 65 w 176"/>
              <a:gd name="T15" fmla="*/ 169 h 176"/>
              <a:gd name="T16" fmla="*/ 64 w 176"/>
              <a:gd name="T17" fmla="*/ 172 h 176"/>
              <a:gd name="T18" fmla="*/ 68 w 176"/>
              <a:gd name="T19" fmla="*/ 176 h 176"/>
              <a:gd name="T20" fmla="*/ 71 w 176"/>
              <a:gd name="T21" fmla="*/ 175 h 176"/>
              <a:gd name="T22" fmla="*/ 95 w 176"/>
              <a:gd name="T23" fmla="*/ 151 h 176"/>
              <a:gd name="T24" fmla="*/ 96 w 176"/>
              <a:gd name="T25" fmla="*/ 148 h 176"/>
              <a:gd name="T26" fmla="*/ 92 w 176"/>
              <a:gd name="T27" fmla="*/ 144 h 176"/>
              <a:gd name="T28" fmla="*/ 92 w 176"/>
              <a:gd name="T29" fmla="*/ 144 h 176"/>
              <a:gd name="T30" fmla="*/ 78 w 176"/>
              <a:gd name="T31" fmla="*/ 144 h 176"/>
              <a:gd name="T32" fmla="*/ 95 w 176"/>
              <a:gd name="T33" fmla="*/ 127 h 176"/>
              <a:gd name="T34" fmla="*/ 96 w 176"/>
              <a:gd name="T35" fmla="*/ 124 h 176"/>
              <a:gd name="T36" fmla="*/ 52 w 176"/>
              <a:gd name="T37" fmla="*/ 128 h 176"/>
              <a:gd name="T38" fmla="*/ 49 w 176"/>
              <a:gd name="T39" fmla="*/ 129 h 176"/>
              <a:gd name="T40" fmla="*/ 25 w 176"/>
              <a:gd name="T41" fmla="*/ 153 h 176"/>
              <a:gd name="T42" fmla="*/ 24 w 176"/>
              <a:gd name="T43" fmla="*/ 156 h 176"/>
              <a:gd name="T44" fmla="*/ 28 w 176"/>
              <a:gd name="T45" fmla="*/ 160 h 176"/>
              <a:gd name="T46" fmla="*/ 31 w 176"/>
              <a:gd name="T47" fmla="*/ 159 h 176"/>
              <a:gd name="T48" fmla="*/ 55 w 176"/>
              <a:gd name="T49" fmla="*/ 135 h 176"/>
              <a:gd name="T50" fmla="*/ 56 w 176"/>
              <a:gd name="T51" fmla="*/ 132 h 176"/>
              <a:gd name="T52" fmla="*/ 52 w 176"/>
              <a:gd name="T53" fmla="*/ 128 h 176"/>
              <a:gd name="T54" fmla="*/ 152 w 176"/>
              <a:gd name="T55" fmla="*/ 41 h 176"/>
              <a:gd name="T56" fmla="*/ 152 w 176"/>
              <a:gd name="T57" fmla="*/ 40 h 176"/>
              <a:gd name="T58" fmla="*/ 128 w 176"/>
              <a:gd name="T59" fmla="*/ 16 h 176"/>
              <a:gd name="T60" fmla="*/ 112 w 176"/>
              <a:gd name="T61" fmla="*/ 22 h 176"/>
              <a:gd name="T62" fmla="*/ 72 w 176"/>
              <a:gd name="T63" fmla="*/ 0 h 176"/>
              <a:gd name="T64" fmla="*/ 25 w 176"/>
              <a:gd name="T65" fmla="*/ 41 h 176"/>
              <a:gd name="T66" fmla="*/ 0 w 176"/>
              <a:gd name="T67" fmla="*/ 72 h 176"/>
              <a:gd name="T68" fmla="*/ 32 w 176"/>
              <a:gd name="T69" fmla="*/ 104 h 176"/>
              <a:gd name="T70" fmla="*/ 144 w 176"/>
              <a:gd name="T71" fmla="*/ 104 h 176"/>
              <a:gd name="T72" fmla="*/ 176 w 176"/>
              <a:gd name="T73" fmla="*/ 72 h 176"/>
              <a:gd name="T74" fmla="*/ 152 w 176"/>
              <a:gd name="T75" fmla="*/ 41 h 176"/>
              <a:gd name="T76" fmla="*/ 144 w 176"/>
              <a:gd name="T77" fmla="*/ 96 h 176"/>
              <a:gd name="T78" fmla="*/ 32 w 176"/>
              <a:gd name="T79" fmla="*/ 96 h 176"/>
              <a:gd name="T80" fmla="*/ 8 w 176"/>
              <a:gd name="T81" fmla="*/ 72 h 176"/>
              <a:gd name="T82" fmla="*/ 26 w 176"/>
              <a:gd name="T83" fmla="*/ 49 h 176"/>
              <a:gd name="T84" fmla="*/ 32 w 176"/>
              <a:gd name="T85" fmla="*/ 42 h 176"/>
              <a:gd name="T86" fmla="*/ 72 w 176"/>
              <a:gd name="T87" fmla="*/ 8 h 176"/>
              <a:gd name="T88" fmla="*/ 102 w 176"/>
              <a:gd name="T89" fmla="*/ 22 h 176"/>
              <a:gd name="T90" fmla="*/ 111 w 176"/>
              <a:gd name="T91" fmla="*/ 30 h 176"/>
              <a:gd name="T92" fmla="*/ 112 w 176"/>
              <a:gd name="T93" fmla="*/ 30 h 176"/>
              <a:gd name="T94" fmla="*/ 117 w 176"/>
              <a:gd name="T95" fmla="*/ 28 h 176"/>
              <a:gd name="T96" fmla="*/ 128 w 176"/>
              <a:gd name="T97" fmla="*/ 24 h 176"/>
              <a:gd name="T98" fmla="*/ 144 w 176"/>
              <a:gd name="T99" fmla="*/ 40 h 176"/>
              <a:gd name="T100" fmla="*/ 144 w 176"/>
              <a:gd name="T101" fmla="*/ 41 h 176"/>
              <a:gd name="T102" fmla="*/ 150 w 176"/>
              <a:gd name="T103" fmla="*/ 49 h 176"/>
              <a:gd name="T104" fmla="*/ 168 w 176"/>
              <a:gd name="T105" fmla="*/ 72 h 176"/>
              <a:gd name="T106" fmla="*/ 144 w 176"/>
              <a:gd name="T107" fmla="*/ 96 h 176"/>
              <a:gd name="T108" fmla="*/ 136 w 176"/>
              <a:gd name="T109" fmla="*/ 128 h 176"/>
              <a:gd name="T110" fmla="*/ 133 w 176"/>
              <a:gd name="T111" fmla="*/ 129 h 176"/>
              <a:gd name="T112" fmla="*/ 109 w 176"/>
              <a:gd name="T113" fmla="*/ 153 h 176"/>
              <a:gd name="T114" fmla="*/ 108 w 176"/>
              <a:gd name="T115" fmla="*/ 156 h 176"/>
              <a:gd name="T116" fmla="*/ 112 w 176"/>
              <a:gd name="T117" fmla="*/ 160 h 176"/>
              <a:gd name="T118" fmla="*/ 115 w 176"/>
              <a:gd name="T119" fmla="*/ 159 h 176"/>
              <a:gd name="T120" fmla="*/ 139 w 176"/>
              <a:gd name="T121" fmla="*/ 135 h 176"/>
              <a:gd name="T122" fmla="*/ 140 w 176"/>
              <a:gd name="T123" fmla="*/ 132 h 176"/>
              <a:gd name="T124" fmla="*/ 136 w 176"/>
              <a:gd name="T125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" h="176">
                <a:moveTo>
                  <a:pt x="96" y="124"/>
                </a:moveTo>
                <a:cubicBezTo>
                  <a:pt x="96" y="122"/>
                  <a:pt x="94" y="120"/>
                  <a:pt x="92" y="120"/>
                </a:cubicBezTo>
                <a:cubicBezTo>
                  <a:pt x="91" y="120"/>
                  <a:pt x="90" y="120"/>
                  <a:pt x="89" y="121"/>
                </a:cubicBezTo>
                <a:cubicBezTo>
                  <a:pt x="65" y="145"/>
                  <a:pt x="65" y="145"/>
                  <a:pt x="65" y="145"/>
                </a:cubicBezTo>
                <a:cubicBezTo>
                  <a:pt x="64" y="146"/>
                  <a:pt x="64" y="147"/>
                  <a:pt x="64" y="148"/>
                </a:cubicBezTo>
                <a:cubicBezTo>
                  <a:pt x="64" y="150"/>
                  <a:pt x="66" y="152"/>
                  <a:pt x="68" y="152"/>
                </a:cubicBezTo>
                <a:cubicBezTo>
                  <a:pt x="82" y="152"/>
                  <a:pt x="82" y="152"/>
                  <a:pt x="82" y="152"/>
                </a:cubicBezTo>
                <a:cubicBezTo>
                  <a:pt x="65" y="169"/>
                  <a:pt x="65" y="169"/>
                  <a:pt x="65" y="169"/>
                </a:cubicBezTo>
                <a:cubicBezTo>
                  <a:pt x="64" y="170"/>
                  <a:pt x="64" y="171"/>
                  <a:pt x="64" y="172"/>
                </a:cubicBezTo>
                <a:cubicBezTo>
                  <a:pt x="64" y="174"/>
                  <a:pt x="66" y="176"/>
                  <a:pt x="68" y="176"/>
                </a:cubicBezTo>
                <a:cubicBezTo>
                  <a:pt x="69" y="176"/>
                  <a:pt x="70" y="176"/>
                  <a:pt x="71" y="175"/>
                </a:cubicBezTo>
                <a:cubicBezTo>
                  <a:pt x="95" y="151"/>
                  <a:pt x="95" y="151"/>
                  <a:pt x="95" y="151"/>
                </a:cubicBezTo>
                <a:cubicBezTo>
                  <a:pt x="96" y="150"/>
                  <a:pt x="96" y="149"/>
                  <a:pt x="96" y="148"/>
                </a:cubicBezTo>
                <a:cubicBezTo>
                  <a:pt x="96" y="146"/>
                  <a:pt x="94" y="144"/>
                  <a:pt x="92" y="144"/>
                </a:cubicBezTo>
                <a:cubicBezTo>
                  <a:pt x="92" y="144"/>
                  <a:pt x="92" y="144"/>
                  <a:pt x="92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6" y="126"/>
                  <a:pt x="96" y="125"/>
                  <a:pt x="96" y="124"/>
                </a:cubicBezTo>
                <a:moveTo>
                  <a:pt x="52" y="128"/>
                </a:moveTo>
                <a:cubicBezTo>
                  <a:pt x="51" y="128"/>
                  <a:pt x="50" y="128"/>
                  <a:pt x="49" y="129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4" y="154"/>
                  <a:pt x="24" y="155"/>
                  <a:pt x="24" y="156"/>
                </a:cubicBezTo>
                <a:cubicBezTo>
                  <a:pt x="24" y="158"/>
                  <a:pt x="26" y="160"/>
                  <a:pt x="28" y="160"/>
                </a:cubicBezTo>
                <a:cubicBezTo>
                  <a:pt x="29" y="160"/>
                  <a:pt x="30" y="160"/>
                  <a:pt x="31" y="159"/>
                </a:cubicBezTo>
                <a:cubicBezTo>
                  <a:pt x="55" y="135"/>
                  <a:pt x="55" y="135"/>
                  <a:pt x="55" y="135"/>
                </a:cubicBezTo>
                <a:cubicBezTo>
                  <a:pt x="56" y="134"/>
                  <a:pt x="56" y="133"/>
                  <a:pt x="56" y="132"/>
                </a:cubicBezTo>
                <a:cubicBezTo>
                  <a:pt x="56" y="130"/>
                  <a:pt x="54" y="128"/>
                  <a:pt x="52" y="128"/>
                </a:cubicBezTo>
                <a:moveTo>
                  <a:pt x="152" y="41"/>
                </a:moveTo>
                <a:cubicBezTo>
                  <a:pt x="152" y="41"/>
                  <a:pt x="152" y="40"/>
                  <a:pt x="152" y="40"/>
                </a:cubicBezTo>
                <a:cubicBezTo>
                  <a:pt x="152" y="27"/>
                  <a:pt x="141" y="16"/>
                  <a:pt x="128" y="16"/>
                </a:cubicBezTo>
                <a:cubicBezTo>
                  <a:pt x="122" y="16"/>
                  <a:pt x="116" y="18"/>
                  <a:pt x="112" y="22"/>
                </a:cubicBezTo>
                <a:cubicBezTo>
                  <a:pt x="104" y="9"/>
                  <a:pt x="89" y="0"/>
                  <a:pt x="72" y="0"/>
                </a:cubicBezTo>
                <a:cubicBezTo>
                  <a:pt x="48" y="0"/>
                  <a:pt x="28" y="18"/>
                  <a:pt x="25" y="41"/>
                </a:cubicBezTo>
                <a:cubicBezTo>
                  <a:pt x="10" y="44"/>
                  <a:pt x="0" y="57"/>
                  <a:pt x="0" y="72"/>
                </a:cubicBezTo>
                <a:cubicBezTo>
                  <a:pt x="0" y="90"/>
                  <a:pt x="14" y="104"/>
                  <a:pt x="32" y="104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62" y="104"/>
                  <a:pt x="176" y="90"/>
                  <a:pt x="176" y="72"/>
                </a:cubicBezTo>
                <a:cubicBezTo>
                  <a:pt x="176" y="57"/>
                  <a:pt x="166" y="45"/>
                  <a:pt x="152" y="41"/>
                </a:cubicBezTo>
                <a:moveTo>
                  <a:pt x="144" y="96"/>
                </a:moveTo>
                <a:cubicBezTo>
                  <a:pt x="32" y="96"/>
                  <a:pt x="32" y="96"/>
                  <a:pt x="32" y="96"/>
                </a:cubicBezTo>
                <a:cubicBezTo>
                  <a:pt x="19" y="96"/>
                  <a:pt x="8" y="85"/>
                  <a:pt x="8" y="72"/>
                </a:cubicBezTo>
                <a:cubicBezTo>
                  <a:pt x="8" y="61"/>
                  <a:pt x="16" y="51"/>
                  <a:pt x="26" y="49"/>
                </a:cubicBezTo>
                <a:cubicBezTo>
                  <a:pt x="30" y="48"/>
                  <a:pt x="32" y="45"/>
                  <a:pt x="32" y="42"/>
                </a:cubicBezTo>
                <a:cubicBezTo>
                  <a:pt x="35" y="23"/>
                  <a:pt x="52" y="8"/>
                  <a:pt x="72" y="8"/>
                </a:cubicBezTo>
                <a:cubicBezTo>
                  <a:pt x="86" y="8"/>
                  <a:pt x="94" y="11"/>
                  <a:pt x="102" y="22"/>
                </a:cubicBezTo>
                <a:cubicBezTo>
                  <a:pt x="103" y="24"/>
                  <a:pt x="109" y="30"/>
                  <a:pt x="111" y="30"/>
                </a:cubicBezTo>
                <a:cubicBezTo>
                  <a:pt x="111" y="30"/>
                  <a:pt x="112" y="30"/>
                  <a:pt x="112" y="30"/>
                </a:cubicBezTo>
                <a:cubicBezTo>
                  <a:pt x="114" y="30"/>
                  <a:pt x="116" y="29"/>
                  <a:pt x="117" y="28"/>
                </a:cubicBezTo>
                <a:cubicBezTo>
                  <a:pt x="120" y="25"/>
                  <a:pt x="124" y="24"/>
                  <a:pt x="128" y="24"/>
                </a:cubicBezTo>
                <a:cubicBezTo>
                  <a:pt x="137" y="24"/>
                  <a:pt x="144" y="31"/>
                  <a:pt x="144" y="40"/>
                </a:cubicBezTo>
                <a:cubicBezTo>
                  <a:pt x="144" y="41"/>
                  <a:pt x="144" y="41"/>
                  <a:pt x="144" y="41"/>
                </a:cubicBezTo>
                <a:cubicBezTo>
                  <a:pt x="144" y="44"/>
                  <a:pt x="146" y="48"/>
                  <a:pt x="150" y="49"/>
                </a:cubicBezTo>
                <a:cubicBezTo>
                  <a:pt x="161" y="52"/>
                  <a:pt x="168" y="61"/>
                  <a:pt x="168" y="72"/>
                </a:cubicBezTo>
                <a:cubicBezTo>
                  <a:pt x="168" y="85"/>
                  <a:pt x="157" y="96"/>
                  <a:pt x="144" y="96"/>
                </a:cubicBezTo>
                <a:moveTo>
                  <a:pt x="136" y="128"/>
                </a:moveTo>
                <a:cubicBezTo>
                  <a:pt x="135" y="128"/>
                  <a:pt x="134" y="128"/>
                  <a:pt x="133" y="129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8" y="154"/>
                  <a:pt x="108" y="155"/>
                  <a:pt x="108" y="156"/>
                </a:cubicBezTo>
                <a:cubicBezTo>
                  <a:pt x="108" y="158"/>
                  <a:pt x="110" y="160"/>
                  <a:pt x="112" y="160"/>
                </a:cubicBezTo>
                <a:cubicBezTo>
                  <a:pt x="113" y="160"/>
                  <a:pt x="114" y="160"/>
                  <a:pt x="115" y="159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40" y="134"/>
                  <a:pt x="140" y="133"/>
                  <a:pt x="140" y="132"/>
                </a:cubicBezTo>
                <a:cubicBezTo>
                  <a:pt x="140" y="130"/>
                  <a:pt x="138" y="128"/>
                  <a:pt x="136" y="128"/>
                </a:cubicBezTo>
              </a:path>
            </a:pathLst>
          </a:custGeom>
          <a:solidFill>
            <a:srgbClr val="CC6600"/>
          </a:solidFill>
          <a:ln>
            <a:noFill/>
          </a:ln>
        </p:spPr>
        <p:txBody>
          <a:bodyPr/>
          <a:lstStyle/>
          <a:p>
            <a:pPr defTabSz="1371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latin typeface="+mn-lt"/>
            </a:endParaRPr>
          </a:p>
        </p:txBody>
      </p:sp>
      <p:sp>
        <p:nvSpPr>
          <p:cNvPr id="13322" name="TextBox 55">
            <a:extLst>
              <a:ext uri="{FF2B5EF4-FFF2-40B4-BE49-F238E27FC236}">
                <a16:creationId xmlns:a16="http://schemas.microsoft.com/office/drawing/2014/main" id="{AAE3A76E-9362-A3E1-FDF0-EE6D2B278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4" y="4896782"/>
            <a:ext cx="3584575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s-ES_tradnl" altLang="es-ES" sz="2000" dirty="0" err="1">
                <a:solidFill>
                  <a:schemeClr val="tx2"/>
                </a:solidFill>
              </a:rPr>
              <a:t>Lorem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ipsum</a:t>
            </a:r>
            <a:r>
              <a:rPr lang="es-ES_tradnl" altLang="es-ES" sz="2000" dirty="0">
                <a:solidFill>
                  <a:schemeClr val="tx2"/>
                </a:solidFill>
              </a:rPr>
              <a:t> dolor </a:t>
            </a:r>
            <a:r>
              <a:rPr lang="es-ES_tradnl" altLang="es-ES" sz="2000" dirty="0" err="1">
                <a:solidFill>
                  <a:schemeClr val="tx2"/>
                </a:solidFill>
              </a:rPr>
              <a:t>sit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amet</a:t>
            </a:r>
            <a:r>
              <a:rPr lang="es-ES_tradnl" altLang="es-ES" sz="2000" dirty="0">
                <a:solidFill>
                  <a:schemeClr val="tx2"/>
                </a:solidFill>
              </a:rPr>
              <a:t>, </a:t>
            </a:r>
            <a:r>
              <a:rPr lang="es-ES_tradnl" altLang="es-ES" sz="2000" dirty="0" err="1">
                <a:solidFill>
                  <a:schemeClr val="tx2"/>
                </a:solidFill>
              </a:rPr>
              <a:t>consectetuer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adipiscing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elit</a:t>
            </a:r>
            <a:r>
              <a:rPr lang="es-ES_tradnl" altLang="es-ES" sz="2000" dirty="0">
                <a:solidFill>
                  <a:schemeClr val="tx2"/>
                </a:solidFill>
              </a:rPr>
              <a:t>. </a:t>
            </a:r>
          </a:p>
          <a:p>
            <a:pPr eaLnBrk="1" hangingPunct="1"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es-ES_tradnl" altLang="es-ES" sz="2000" dirty="0">
              <a:solidFill>
                <a:schemeClr val="tx2"/>
              </a:solidFill>
            </a:endParaRPr>
          </a:p>
          <a:p>
            <a:pPr eaLnBrk="1" hangingPunct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s-ES_tradnl" altLang="es-ES" sz="2000" dirty="0" err="1">
                <a:solidFill>
                  <a:schemeClr val="tx2"/>
                </a:solidFill>
              </a:rPr>
              <a:t>Maecenas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porttitor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congue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massa</a:t>
            </a:r>
            <a:r>
              <a:rPr lang="es-ES_tradnl" altLang="es-ES" sz="2000" dirty="0">
                <a:solidFill>
                  <a:schemeClr val="tx2"/>
                </a:solidFill>
              </a:rPr>
              <a:t>. </a:t>
            </a:r>
          </a:p>
          <a:p>
            <a:pPr eaLnBrk="1" hangingPunct="1"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es-ES_tradnl" altLang="es-ES" sz="2000" dirty="0">
              <a:solidFill>
                <a:schemeClr val="tx2"/>
              </a:solidFill>
            </a:endParaRPr>
          </a:p>
          <a:p>
            <a:pPr eaLnBrk="1" hangingPunct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s-ES_tradnl" altLang="es-ES" sz="2000" dirty="0" err="1">
                <a:solidFill>
                  <a:schemeClr val="tx2"/>
                </a:solidFill>
              </a:rPr>
              <a:t>Fusce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posuere</a:t>
            </a:r>
            <a:r>
              <a:rPr lang="es-ES_tradnl" altLang="es-ES" sz="2000" dirty="0">
                <a:solidFill>
                  <a:schemeClr val="tx2"/>
                </a:solidFill>
              </a:rPr>
              <a:t>, magna sed pulvinar </a:t>
            </a:r>
            <a:r>
              <a:rPr lang="es-ES_tradnl" altLang="es-ES" sz="2000" dirty="0" err="1">
                <a:solidFill>
                  <a:schemeClr val="tx2"/>
                </a:solidFill>
              </a:rPr>
              <a:t>ultricies</a:t>
            </a:r>
            <a:r>
              <a:rPr lang="es-ES_tradnl" altLang="es-ES" sz="2000" dirty="0">
                <a:solidFill>
                  <a:schemeClr val="tx2"/>
                </a:solidFill>
              </a:rPr>
              <a:t>, </a:t>
            </a:r>
            <a:r>
              <a:rPr lang="es-ES_tradnl" altLang="es-ES" sz="2000" dirty="0" err="1">
                <a:solidFill>
                  <a:schemeClr val="tx2"/>
                </a:solidFill>
              </a:rPr>
              <a:t>purus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lectus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  <a:r>
              <a:rPr lang="es-ES_tradnl" altLang="es-ES" sz="2000" dirty="0" err="1">
                <a:solidFill>
                  <a:schemeClr val="tx2"/>
                </a:solidFill>
              </a:rPr>
              <a:t>malesuada</a:t>
            </a:r>
            <a:r>
              <a:rPr lang="es-ES_tradnl" altLang="es-ES" sz="2000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s-ES_tradnl" altLang="es-ES" sz="2000" dirty="0">
                <a:solidFill>
                  <a:schemeClr val="tx2"/>
                </a:solidFill>
              </a:rPr>
              <a:t>purna.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C916F0-EE61-AD13-65B8-1DDD4697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43800"/>
            <a:ext cx="5448300" cy="1255714"/>
          </a:xfrm>
        </p:spPr>
        <p:txBody>
          <a:bodyPr/>
          <a:lstStyle/>
          <a:p>
            <a:pPr defTabSz="1371408" eaLnBrk="1" fontAlgn="auto" hangingPunct="1">
              <a:spcAft>
                <a:spcPts val="0"/>
              </a:spcAft>
              <a:defRPr/>
            </a:pPr>
            <a:r>
              <a:rPr lang="es-ES_tradnl" sz="4400" b="1" dirty="0"/>
              <a:t>Lista de iconos</a:t>
            </a:r>
            <a:br>
              <a:rPr lang="es-ES_tradnl" b="1" dirty="0">
                <a:solidFill>
                  <a:srgbClr val="FF9933"/>
                </a:solidFill>
              </a:rPr>
            </a:br>
            <a:r>
              <a:rPr lang="es-ES_tradnl" dirty="0">
                <a:solidFill>
                  <a:srgbClr val="CC6600"/>
                </a:solidFill>
              </a:rPr>
              <a:t>DAFO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7803DADB-DD04-3DE9-0DD2-426B749997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912493"/>
              </p:ext>
            </p:extLst>
          </p:nvPr>
        </p:nvGraphicFramePr>
        <p:xfrm>
          <a:off x="1276350" y="2382838"/>
          <a:ext cx="1573530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340" name="Group 5">
            <a:extLst>
              <a:ext uri="{FF2B5EF4-FFF2-40B4-BE49-F238E27FC236}">
                <a16:creationId xmlns:a16="http://schemas.microsoft.com/office/drawing/2014/main" id="{DEF3D42E-B997-1DE5-4B60-AAA8A958D141}"/>
              </a:ext>
            </a:extLst>
          </p:cNvPr>
          <p:cNvGrpSpPr>
            <a:grpSpLocks/>
          </p:cNvGrpSpPr>
          <p:nvPr/>
        </p:nvGrpSpPr>
        <p:grpSpPr bwMode="auto">
          <a:xfrm>
            <a:off x="2557463" y="6907213"/>
            <a:ext cx="3690937" cy="2055812"/>
            <a:chOff x="2511756" y="6696032"/>
            <a:chExt cx="3691434" cy="2056909"/>
          </a:xfrm>
        </p:grpSpPr>
        <p:sp>
          <p:nvSpPr>
            <p:cNvPr id="14348" name="TextBox 6">
              <a:extLst>
                <a:ext uri="{FF2B5EF4-FFF2-40B4-BE49-F238E27FC236}">
                  <a16:creationId xmlns:a16="http://schemas.microsoft.com/office/drawing/2014/main" id="{39BD1844-6478-0BE4-2087-D8DEF2CF6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1756" y="7429501"/>
              <a:ext cx="3691434" cy="132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/>
              <a:r>
                <a:rPr lang="es-ES_tradnl" altLang="es-ES" sz="2000">
                  <a:solidFill>
                    <a:schemeClr val="tx2"/>
                  </a:solidFill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C2621F-4FD8-209F-8855-933A2F03C388}"/>
                </a:ext>
              </a:extLst>
            </p:cNvPr>
            <p:cNvSpPr txBox="1"/>
            <p:nvPr/>
          </p:nvSpPr>
          <p:spPr>
            <a:xfrm>
              <a:off x="2969018" y="6696032"/>
              <a:ext cx="2776911" cy="6464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37140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3600" dirty="0">
                  <a:solidFill>
                    <a:srgbClr val="CC6600"/>
                  </a:solidFill>
                  <a:latin typeface="+mj-lt"/>
                </a:rPr>
                <a:t>España</a:t>
              </a:r>
            </a:p>
          </p:txBody>
        </p:sp>
      </p:grpSp>
      <p:grpSp>
        <p:nvGrpSpPr>
          <p:cNvPr id="14341" name="Group 8">
            <a:extLst>
              <a:ext uri="{FF2B5EF4-FFF2-40B4-BE49-F238E27FC236}">
                <a16:creationId xmlns:a16="http://schemas.microsoft.com/office/drawing/2014/main" id="{FB7DADEA-CDAE-F6E2-798C-80D1304900A2}"/>
              </a:ext>
            </a:extLst>
          </p:cNvPr>
          <p:cNvGrpSpPr>
            <a:grpSpLocks/>
          </p:cNvGrpSpPr>
          <p:nvPr/>
        </p:nvGrpSpPr>
        <p:grpSpPr bwMode="auto">
          <a:xfrm>
            <a:off x="7586663" y="6907213"/>
            <a:ext cx="3690937" cy="2055812"/>
            <a:chOff x="2511756" y="6696032"/>
            <a:chExt cx="3691434" cy="2056909"/>
          </a:xfrm>
        </p:grpSpPr>
        <p:sp>
          <p:nvSpPr>
            <p:cNvPr id="14346" name="TextBox 9">
              <a:extLst>
                <a:ext uri="{FF2B5EF4-FFF2-40B4-BE49-F238E27FC236}">
                  <a16:creationId xmlns:a16="http://schemas.microsoft.com/office/drawing/2014/main" id="{28AE8C94-AB40-7319-B939-EA0F3C748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1756" y="7429501"/>
              <a:ext cx="3691434" cy="132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/>
              <a:r>
                <a:rPr lang="es-ES_tradnl" altLang="es-ES" sz="2000" dirty="0" err="1">
                  <a:solidFill>
                    <a:schemeClr val="tx2"/>
                  </a:solidFill>
                </a:rPr>
                <a:t>lorem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ipsum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dolor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sit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amet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,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consectetuer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adipiscing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elit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.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maecenas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porttitor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congue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 </a:t>
              </a:r>
              <a:r>
                <a:rPr lang="es-ES_tradnl" altLang="es-ES" sz="2000" dirty="0" err="1">
                  <a:solidFill>
                    <a:schemeClr val="tx2"/>
                  </a:solidFill>
                </a:rPr>
                <a:t>massa</a:t>
              </a:r>
              <a:r>
                <a:rPr lang="es-ES_tradnl" altLang="es-ES" sz="2000" dirty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8BC261-5D42-E291-87AD-0050DD09CDD1}"/>
                </a:ext>
              </a:extLst>
            </p:cNvPr>
            <p:cNvSpPr txBox="1"/>
            <p:nvPr/>
          </p:nvSpPr>
          <p:spPr>
            <a:xfrm>
              <a:off x="2910272" y="6696032"/>
              <a:ext cx="2894403" cy="6464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37140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3600" dirty="0">
                  <a:solidFill>
                    <a:srgbClr val="CC6600"/>
                  </a:solidFill>
                  <a:latin typeface="+mj-lt"/>
                </a:rPr>
                <a:t>Chile</a:t>
              </a:r>
            </a:p>
          </p:txBody>
        </p:sp>
      </p:grpSp>
      <p:grpSp>
        <p:nvGrpSpPr>
          <p:cNvPr id="14342" name="Group 12">
            <a:extLst>
              <a:ext uri="{FF2B5EF4-FFF2-40B4-BE49-F238E27FC236}">
                <a16:creationId xmlns:a16="http://schemas.microsoft.com/office/drawing/2014/main" id="{6E06B965-379C-3B53-D36E-BA8D495A64D4}"/>
              </a:ext>
            </a:extLst>
          </p:cNvPr>
          <p:cNvGrpSpPr>
            <a:grpSpLocks/>
          </p:cNvGrpSpPr>
          <p:nvPr/>
        </p:nvGrpSpPr>
        <p:grpSpPr bwMode="auto">
          <a:xfrm>
            <a:off x="12615863" y="6907213"/>
            <a:ext cx="3690937" cy="2055812"/>
            <a:chOff x="2511756" y="6696032"/>
            <a:chExt cx="3691434" cy="2056909"/>
          </a:xfrm>
        </p:grpSpPr>
        <p:sp>
          <p:nvSpPr>
            <p:cNvPr id="14344" name="TextBox 13">
              <a:extLst>
                <a:ext uri="{FF2B5EF4-FFF2-40B4-BE49-F238E27FC236}">
                  <a16:creationId xmlns:a16="http://schemas.microsoft.com/office/drawing/2014/main" id="{68FC6899-C37E-6496-86BB-D294F1854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1756" y="7429501"/>
              <a:ext cx="3691434" cy="132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defTabSz="1370013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/>
              <a:r>
                <a:rPr lang="es-ES_tradnl" altLang="es-ES" sz="2000">
                  <a:solidFill>
                    <a:schemeClr val="tx2"/>
                  </a:solidFill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C0963F-7F03-F4D9-33B8-B53F69761E1B}"/>
                </a:ext>
              </a:extLst>
            </p:cNvPr>
            <p:cNvSpPr txBox="1"/>
            <p:nvPr/>
          </p:nvSpPr>
          <p:spPr>
            <a:xfrm>
              <a:off x="2969018" y="6696032"/>
              <a:ext cx="2776911" cy="6464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37140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3600" dirty="0">
                  <a:solidFill>
                    <a:srgbClr val="CC6600"/>
                  </a:solidFill>
                  <a:latin typeface="+mj-lt"/>
                </a:rPr>
                <a:t>Colombia</a:t>
              </a:r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E50B82AB-CA4F-C908-58F7-88EF08F43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820711"/>
            <a:ext cx="5448301" cy="1255714"/>
          </a:xfrm>
        </p:spPr>
        <p:txBody>
          <a:bodyPr/>
          <a:lstStyle/>
          <a:p>
            <a:r>
              <a:rPr lang="es-ES" sz="4400" b="1" dirty="0"/>
              <a:t>Gráfico</a:t>
            </a:r>
            <a:br>
              <a:rPr lang="es-ES" dirty="0"/>
            </a:br>
            <a:r>
              <a:rPr lang="es-ES_tradnl" dirty="0">
                <a:solidFill>
                  <a:srgbClr val="CC6600"/>
                </a:solidFill>
              </a:rPr>
              <a:t>Disposición</a:t>
            </a:r>
            <a:endParaRPr lang="es-ES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iseño personalizado">
  <a:themeElements>
    <a:clrScheme name="Naran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E1C0FC74B3174194FF149F9456036A" ma:contentTypeVersion="14" ma:contentTypeDescription="Create a new document." ma:contentTypeScope="" ma:versionID="123c87ef37ea3b34b9928378b738f01d">
  <xsd:schema xmlns:xsd="http://www.w3.org/2001/XMLSchema" xmlns:xs="http://www.w3.org/2001/XMLSchema" xmlns:p="http://schemas.microsoft.com/office/2006/metadata/properties" xmlns:ns3="a6642f6d-5081-4791-b9e2-ba520a08f6f9" xmlns:ns4="2a878932-0fea-4e49-8237-6613bb282416" targetNamespace="http://schemas.microsoft.com/office/2006/metadata/properties" ma:root="true" ma:fieldsID="544dda0ad1fdbda5ed594a51a2fd38e4" ns3:_="" ns4:_="">
    <xsd:import namespace="a6642f6d-5081-4791-b9e2-ba520a08f6f9"/>
    <xsd:import namespace="2a878932-0fea-4e49-8237-6613bb2824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42f6d-5081-4791-b9e2-ba520a08f6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78932-0fea-4e49-8237-6613bb282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110C50-9D6E-492A-BD44-170BEC25D3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76DE1C-5911-4098-B3AC-2B148B57F2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642f6d-5081-4791-b9e2-ba520a08f6f9"/>
    <ds:schemaRef ds:uri="2a878932-0fea-4e49-8237-6613bb2824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61AFDB-5B1F-4FAF-A547-89ADE1EE951F}">
  <ds:schemaRefs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2a878932-0fea-4e49-8237-6613bb282416"/>
    <ds:schemaRef ds:uri="http://schemas.microsoft.com/office/infopath/2007/PartnerControls"/>
    <ds:schemaRef ds:uri="http://schemas.openxmlformats.org/package/2006/metadata/core-properties"/>
    <ds:schemaRef ds:uri="a6642f6d-5081-4791-b9e2-ba520a08f6f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15337</TotalTime>
  <Words>629</Words>
  <Application>Microsoft Office PowerPoint</Application>
  <PresentationFormat>Personalizado</PresentationFormat>
  <Paragraphs>128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Franklin Gothic Book</vt:lpstr>
      <vt:lpstr>Wingdings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Apartado 01 Nombre del apartado</vt:lpstr>
      <vt:lpstr>Apartado 02 Nombre del apartado</vt:lpstr>
      <vt:lpstr>Presentación de PowerPoint</vt:lpstr>
      <vt:lpstr>Lista de iconos DAFO</vt:lpstr>
      <vt:lpstr>Gráfico Disposición</vt:lpstr>
      <vt:lpstr>Presentación de PowerPoint</vt:lpstr>
      <vt:lpstr>Presentación de PowerPoint</vt:lpstr>
      <vt:lpstr>línea de tiempo agenda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Juan Carlos Serrn;CIT</dc:creator>
  <cp:keywords/>
  <dc:description/>
  <cp:lastModifiedBy>MANUEL SANCHEZ DE DIEGO FERNANDEZ DE LA RIVA</cp:lastModifiedBy>
  <cp:revision>1317</cp:revision>
  <dcterms:created xsi:type="dcterms:W3CDTF">2015-01-20T11:47:48Z</dcterms:created>
  <dcterms:modified xsi:type="dcterms:W3CDTF">2024-09-15T21:04:15Z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0x010100A3E1C0FC74B3174194FF149F9456036A</vt:lpwstr>
  </property>
</Properties>
</file>